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10287000" cx="18288000"/>
  <p:notesSz cx="6858000" cy="9144000"/>
  <p:embeddedFontLst>
    <p:embeddedFont>
      <p:font typeface="Lato"/>
      <p:bold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21" roundtripDataSignature="AMtx7mhhyVLQacSviN9+MopVYqfLZEPG7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21" Type="http://customschemas.google.com/relationships/presentationmetadata" Target="meta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Lato-bold.fnt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gif>
</file>

<file path=ppt/media/image19.png>
</file>

<file path=ppt/media/image2.png>
</file>

<file path=ppt/media/image20.png>
</file>

<file path=ppt/media/image21.png>
</file>

<file path=ppt/media/image22.png>
</file>

<file path=ppt/media/image23.jpg>
</file>

<file path=ppt/media/image24.png>
</file>

<file path=ppt/media/image25.jp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E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 name="Google Shape;171;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9" name="Google Shape;179;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5" name="Google Shape;185;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1" name="Google Shape;19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 name="Google Shape;95;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 name="Google Shape;108;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6" name="Google Shape;116;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6" name="Google Shape;126;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 name="Google Shape;133;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 name="Google Shape;14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4" name="Google Shape;154;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2" name="Google Shape;162;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24"/>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5" name="Google Shape;75;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25"/>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25"/>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16"/>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16"/>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22" name="Google Shape;22;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1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8" name="Google Shape;28;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18"/>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18"/>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4" name="Google Shape;34;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19"/>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0" name="Google Shape;40;p19"/>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1" name="Google Shape;41;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20"/>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7" name="Google Shape;47;p20"/>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8" name="Google Shape;48;p20"/>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9" name="Google Shape;49;p20"/>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0" name="Google Shape;50;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22"/>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22"/>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1" name="Google Shape;61;p22"/>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2" name="Google Shape;62;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23"/>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23"/>
          <p:cNvSpPr/>
          <p:nvPr>
            <p:ph idx="2" type="pic"/>
          </p:nvPr>
        </p:nvSpPr>
        <p:spPr>
          <a:xfrm>
            <a:off x="1792288" y="612775"/>
            <a:ext cx="5486400" cy="4114800"/>
          </a:xfrm>
          <a:prstGeom prst="rect">
            <a:avLst/>
          </a:prstGeom>
          <a:noFill/>
          <a:ln>
            <a:noFill/>
          </a:ln>
        </p:spPr>
      </p:sp>
      <p:sp>
        <p:nvSpPr>
          <p:cNvPr id="68" name="Google Shape;68;p23"/>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9" name="Google Shape;69;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16.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sp>
        <p:nvSpPr>
          <p:cNvPr id="10" name="Google Shape;10;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0.png"/><Relationship Id="rId5" Type="http://schemas.openxmlformats.org/officeDocument/2006/relationships/image" Target="../media/image2.png"/><Relationship Id="rId6"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3.jpg"/><Relationship Id="rId4" Type="http://schemas.openxmlformats.org/officeDocument/2006/relationships/image" Target="../media/image18.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2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1.jp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7.png"/><Relationship Id="rId4" Type="http://schemas.openxmlformats.org/officeDocument/2006/relationships/image" Target="../media/image15.png"/><Relationship Id="rId5" Type="http://schemas.openxmlformats.org/officeDocument/2006/relationships/image" Target="../media/image24.png"/><Relationship Id="rId6"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7" name="Shape 87"/>
        <p:cNvGrpSpPr/>
        <p:nvPr/>
      </p:nvGrpSpPr>
      <p:grpSpPr>
        <a:xfrm>
          <a:off x="0" y="0"/>
          <a:ext cx="0" cy="0"/>
          <a:chOff x="0" y="0"/>
          <a:chExt cx="0" cy="0"/>
        </a:xfrm>
      </p:grpSpPr>
      <p:sp>
        <p:nvSpPr>
          <p:cNvPr id="88" name="Google Shape;88;p1"/>
          <p:cNvSpPr/>
          <p:nvPr/>
        </p:nvSpPr>
        <p:spPr>
          <a:xfrm>
            <a:off x="1236310" y="9639953"/>
            <a:ext cx="3446997" cy="647047"/>
          </a:xfrm>
          <a:custGeom>
            <a:rect b="b" l="l" r="r" t="t"/>
            <a:pathLst>
              <a:path extrusionOk="0" h="647047" w="3446997">
                <a:moveTo>
                  <a:pt x="0" y="0"/>
                </a:moveTo>
                <a:lnTo>
                  <a:pt x="3446997" y="0"/>
                </a:lnTo>
                <a:lnTo>
                  <a:pt x="3446997" y="647047"/>
                </a:lnTo>
                <a:lnTo>
                  <a:pt x="0" y="647047"/>
                </a:lnTo>
                <a:lnTo>
                  <a:pt x="0" y="0"/>
                </a:lnTo>
                <a:close/>
              </a:path>
            </a:pathLst>
          </a:cu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9" name="Google Shape;89;p1"/>
          <p:cNvSpPr/>
          <p:nvPr/>
        </p:nvSpPr>
        <p:spPr>
          <a:xfrm>
            <a:off x="1028700" y="1028700"/>
            <a:ext cx="3478209" cy="776800"/>
          </a:xfrm>
          <a:custGeom>
            <a:rect b="b" l="l" r="r" t="t"/>
            <a:pathLst>
              <a:path extrusionOk="0" h="776800" w="3478209">
                <a:moveTo>
                  <a:pt x="0" y="0"/>
                </a:moveTo>
                <a:lnTo>
                  <a:pt x="3478209" y="0"/>
                </a:lnTo>
                <a:lnTo>
                  <a:pt x="3478209" y="776800"/>
                </a:lnTo>
                <a:lnTo>
                  <a:pt x="0" y="776800"/>
                </a:lnTo>
                <a:lnTo>
                  <a:pt x="0" y="0"/>
                </a:lnTo>
                <a:close/>
              </a:path>
            </a:pathLst>
          </a:custGeom>
          <a:blipFill rotWithShape="1">
            <a:blip r:embed="rId4">
              <a:alphaModFix/>
            </a:blip>
            <a:stretch>
              <a:fillRect b="0" l="0" r="0" t="0"/>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0" name="Google Shape;90;p1"/>
          <p:cNvSpPr/>
          <p:nvPr/>
        </p:nvSpPr>
        <p:spPr>
          <a:xfrm rot="-5400000">
            <a:off x="9030089" y="-9030091"/>
            <a:ext cx="227823" cy="18288002"/>
          </a:xfrm>
          <a:custGeom>
            <a:rect b="b" l="l" r="r" t="t"/>
            <a:pathLst>
              <a:path extrusionOk="0" h="5624919" w="587437">
                <a:moveTo>
                  <a:pt x="0" y="0"/>
                </a:moveTo>
                <a:lnTo>
                  <a:pt x="587437" y="0"/>
                </a:lnTo>
                <a:lnTo>
                  <a:pt x="587437" y="5624919"/>
                </a:lnTo>
                <a:lnTo>
                  <a:pt x="0" y="5624919"/>
                </a:lnTo>
                <a:lnTo>
                  <a:pt x="0" y="0"/>
                </a:lnTo>
                <a:close/>
              </a:path>
            </a:pathLst>
          </a:custGeom>
          <a:blipFill rotWithShape="1">
            <a:blip r:embed="rId5">
              <a:alphaModFix/>
            </a:blip>
            <a:stretch>
              <a:fillRect b="-21584" l="-1943447" r="-23081924" t="-3432"/>
            </a:stretch>
          </a:blip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1" name="Google Shape;91;p1"/>
          <p:cNvSpPr txBox="1"/>
          <p:nvPr/>
        </p:nvSpPr>
        <p:spPr>
          <a:xfrm>
            <a:off x="4460331" y="2442508"/>
            <a:ext cx="8950800" cy="8342700"/>
          </a:xfrm>
          <a:prstGeom prst="rect">
            <a:avLst/>
          </a:prstGeom>
          <a:noFill/>
          <a:ln>
            <a:noFill/>
          </a:ln>
        </p:spPr>
        <p:txBody>
          <a:bodyPr anchorCtr="0" anchor="t" bIns="0" lIns="0" spcFirstLastPara="1" rIns="0" wrap="square" tIns="0">
            <a:spAutoFit/>
          </a:bodyPr>
          <a:lstStyle/>
          <a:p>
            <a:pPr indent="0" lvl="0" marL="0" marR="0" rtl="0" algn="ctr">
              <a:spcBef>
                <a:spcPts val="0"/>
              </a:spcBef>
              <a:spcAft>
                <a:spcPts val="0"/>
              </a:spcAft>
              <a:buNone/>
            </a:pPr>
            <a:r>
              <a:rPr lang="es-ES" sz="4000">
                <a:solidFill>
                  <a:schemeClr val="dk1"/>
                </a:solidFill>
                <a:latin typeface="Calibri"/>
                <a:ea typeface="Calibri"/>
                <a:cs typeface="Calibri"/>
                <a:sym typeface="Calibri"/>
              </a:rPr>
              <a:t>Informe Avance/Final</a:t>
            </a:r>
            <a:endParaRPr sz="4000">
              <a:solidFill>
                <a:schemeClr val="dk1"/>
              </a:solidFill>
              <a:latin typeface="Calibri"/>
              <a:ea typeface="Calibri"/>
              <a:cs typeface="Calibri"/>
              <a:sym typeface="Calibri"/>
            </a:endParaRPr>
          </a:p>
          <a:p>
            <a:pPr indent="0" lvl="0" marL="0" marR="0" rtl="0" algn="ctr">
              <a:spcBef>
                <a:spcPts val="0"/>
              </a:spcBef>
              <a:spcAft>
                <a:spcPts val="0"/>
              </a:spcAft>
              <a:buNone/>
            </a:pPr>
            <a:r>
              <a:rPr b="1" lang="es-ES" sz="4000">
                <a:solidFill>
                  <a:schemeClr val="dk1"/>
                </a:solidFill>
                <a:latin typeface="Calibri"/>
                <a:ea typeface="Calibri"/>
                <a:cs typeface="Calibri"/>
                <a:sym typeface="Calibri"/>
              </a:rPr>
              <a:t>“Monitoreo de vehículos de </a:t>
            </a:r>
            <a:endParaRPr b="1" sz="4000">
              <a:solidFill>
                <a:schemeClr val="dk1"/>
              </a:solidFill>
              <a:latin typeface="Calibri"/>
              <a:ea typeface="Calibri"/>
              <a:cs typeface="Calibri"/>
              <a:sym typeface="Calibri"/>
            </a:endParaRPr>
          </a:p>
          <a:p>
            <a:pPr indent="0" lvl="0" marL="0" marR="0" rtl="0" algn="ctr">
              <a:spcBef>
                <a:spcPts val="0"/>
              </a:spcBef>
              <a:spcAft>
                <a:spcPts val="0"/>
              </a:spcAft>
              <a:buNone/>
            </a:pPr>
            <a:r>
              <a:rPr b="1" lang="es-ES" sz="4000">
                <a:solidFill>
                  <a:schemeClr val="dk1"/>
                </a:solidFill>
                <a:latin typeface="Calibri"/>
                <a:ea typeface="Calibri"/>
                <a:cs typeface="Calibri"/>
                <a:sym typeface="Calibri"/>
              </a:rPr>
              <a:t>Seguridad ciudadana”</a:t>
            </a:r>
            <a:endParaRPr/>
          </a:p>
          <a:p>
            <a:pPr indent="0" lvl="0" marL="0" marR="0" rtl="0" algn="ctr">
              <a:spcBef>
                <a:spcPts val="0"/>
              </a:spcBef>
              <a:spcAft>
                <a:spcPts val="0"/>
              </a:spcAft>
              <a:buNone/>
            </a:pPr>
            <a:r>
              <a:rPr b="1" lang="es-ES" sz="4000">
                <a:solidFill>
                  <a:schemeClr val="dk1"/>
                </a:solidFill>
                <a:latin typeface="Calibri"/>
                <a:ea typeface="Calibri"/>
                <a:cs typeface="Calibri"/>
                <a:sym typeface="Calibri"/>
              </a:rPr>
              <a:t> </a:t>
            </a:r>
            <a:r>
              <a:rPr lang="es-ES" sz="1800">
                <a:solidFill>
                  <a:schemeClr val="dk1"/>
                </a:solidFill>
                <a:latin typeface="Calibri"/>
                <a:ea typeface="Calibri"/>
                <a:cs typeface="Calibri"/>
                <a:sym typeface="Calibri"/>
              </a:rPr>
              <a:t>  </a:t>
            </a:r>
            <a:endParaRPr sz="2800">
              <a:solidFill>
                <a:schemeClr val="dk1"/>
              </a:solidFill>
              <a:latin typeface="Calibri"/>
              <a:ea typeface="Calibri"/>
              <a:cs typeface="Calibri"/>
              <a:sym typeface="Calibri"/>
            </a:endParaRPr>
          </a:p>
          <a:p>
            <a:pPr indent="0" lvl="0" marL="0" marR="0" rtl="0" algn="ctr">
              <a:spcBef>
                <a:spcPts val="0"/>
              </a:spcBef>
              <a:spcAft>
                <a:spcPts val="0"/>
              </a:spcAft>
              <a:buNone/>
            </a:pPr>
            <a:r>
              <a:rPr b="1" lang="es-ES" sz="2800">
                <a:solidFill>
                  <a:schemeClr val="dk1"/>
                </a:solidFill>
                <a:latin typeface="Calibri"/>
                <a:ea typeface="Calibri"/>
                <a:cs typeface="Calibri"/>
                <a:sym typeface="Calibri"/>
              </a:rPr>
              <a:t>Docente</a:t>
            </a:r>
            <a:endParaRPr b="1" sz="2800">
              <a:solidFill>
                <a:schemeClr val="dk1"/>
              </a:solidFill>
              <a:latin typeface="Calibri"/>
              <a:ea typeface="Calibri"/>
              <a:cs typeface="Calibri"/>
              <a:sym typeface="Calibri"/>
            </a:endParaRPr>
          </a:p>
          <a:p>
            <a:pPr indent="0" lvl="0" marL="0" marR="0" rtl="0" algn="ctr">
              <a:spcBef>
                <a:spcPts val="0"/>
              </a:spcBef>
              <a:spcAft>
                <a:spcPts val="0"/>
              </a:spcAft>
              <a:buNone/>
            </a:pPr>
            <a:r>
              <a:rPr lang="es-ES" sz="2800">
                <a:solidFill>
                  <a:schemeClr val="dk1"/>
                </a:solidFill>
                <a:latin typeface="Calibri"/>
                <a:ea typeface="Calibri"/>
                <a:cs typeface="Calibri"/>
                <a:sym typeface="Calibri"/>
              </a:rPr>
              <a:t>Fabián Alcántara</a:t>
            </a:r>
            <a:endParaRPr sz="2800">
              <a:solidFill>
                <a:schemeClr val="dk1"/>
              </a:solidFill>
              <a:latin typeface="Calibri"/>
              <a:ea typeface="Calibri"/>
              <a:cs typeface="Calibri"/>
              <a:sym typeface="Calibri"/>
            </a:endParaRPr>
          </a:p>
          <a:p>
            <a:pPr indent="0" lvl="0" marL="0" marR="0" rtl="0" algn="ctr">
              <a:spcBef>
                <a:spcPts val="0"/>
              </a:spcBef>
              <a:spcAft>
                <a:spcPts val="0"/>
              </a:spcAft>
              <a:buNone/>
            </a:pPr>
            <a:r>
              <a:rPr lang="es-ES" sz="2800">
                <a:solidFill>
                  <a:schemeClr val="dk1"/>
                </a:solidFill>
                <a:latin typeface="Calibri"/>
                <a:ea typeface="Calibri"/>
                <a:cs typeface="Calibri"/>
                <a:sym typeface="Calibri"/>
              </a:rPr>
              <a:t> </a:t>
            </a:r>
            <a:endParaRPr sz="2800">
              <a:solidFill>
                <a:schemeClr val="dk1"/>
              </a:solidFill>
              <a:latin typeface="Calibri"/>
              <a:ea typeface="Calibri"/>
              <a:cs typeface="Calibri"/>
              <a:sym typeface="Calibri"/>
            </a:endParaRPr>
          </a:p>
          <a:p>
            <a:pPr indent="0" lvl="0" marL="0" marR="0" rtl="0" algn="ctr">
              <a:spcBef>
                <a:spcPts val="0"/>
              </a:spcBef>
              <a:spcAft>
                <a:spcPts val="0"/>
              </a:spcAft>
              <a:buNone/>
            </a:pPr>
            <a:r>
              <a:rPr b="1" lang="es-ES" sz="2800">
                <a:solidFill>
                  <a:schemeClr val="dk1"/>
                </a:solidFill>
                <a:latin typeface="Calibri"/>
                <a:ea typeface="Calibri"/>
                <a:cs typeface="Calibri"/>
                <a:sym typeface="Calibri"/>
              </a:rPr>
              <a:t>Equipo alumnos</a:t>
            </a:r>
            <a:endParaRPr b="1" sz="2800">
              <a:solidFill>
                <a:schemeClr val="dk1"/>
              </a:solidFill>
              <a:latin typeface="Calibri"/>
              <a:ea typeface="Calibri"/>
              <a:cs typeface="Calibri"/>
              <a:sym typeface="Calibri"/>
            </a:endParaRPr>
          </a:p>
          <a:p>
            <a:pPr indent="0" lvl="0" marL="0" marR="0" rtl="0" algn="ctr">
              <a:spcBef>
                <a:spcPts val="0"/>
              </a:spcBef>
              <a:spcAft>
                <a:spcPts val="0"/>
              </a:spcAft>
              <a:buNone/>
            </a:pPr>
            <a:r>
              <a:rPr lang="es-ES" sz="2800">
                <a:solidFill>
                  <a:schemeClr val="dk1"/>
                </a:solidFill>
                <a:latin typeface="Calibri"/>
                <a:ea typeface="Calibri"/>
                <a:cs typeface="Calibri"/>
                <a:sym typeface="Calibri"/>
              </a:rPr>
              <a:t>Rolando García</a:t>
            </a:r>
            <a:endParaRPr sz="2800">
              <a:solidFill>
                <a:schemeClr val="dk1"/>
              </a:solidFill>
              <a:latin typeface="Calibri"/>
              <a:ea typeface="Calibri"/>
              <a:cs typeface="Calibri"/>
              <a:sym typeface="Calibri"/>
            </a:endParaRPr>
          </a:p>
          <a:p>
            <a:pPr indent="0" lvl="0" marL="0" marR="0" rtl="0" algn="ctr">
              <a:spcBef>
                <a:spcPts val="0"/>
              </a:spcBef>
              <a:spcAft>
                <a:spcPts val="0"/>
              </a:spcAft>
              <a:buNone/>
            </a:pPr>
            <a:r>
              <a:rPr lang="es-ES" sz="2800">
                <a:solidFill>
                  <a:schemeClr val="dk1"/>
                </a:solidFill>
                <a:latin typeface="Calibri"/>
                <a:ea typeface="Calibri"/>
                <a:cs typeface="Calibri"/>
                <a:sym typeface="Calibri"/>
              </a:rPr>
              <a:t>Matías </a:t>
            </a:r>
            <a:r>
              <a:rPr lang="es-ES" sz="2800">
                <a:solidFill>
                  <a:schemeClr val="dk1"/>
                </a:solidFill>
                <a:latin typeface="Calibri"/>
                <a:ea typeface="Calibri"/>
                <a:cs typeface="Calibri"/>
                <a:sym typeface="Calibri"/>
              </a:rPr>
              <a:t>Ramírez</a:t>
            </a:r>
            <a:endParaRPr sz="2800">
              <a:solidFill>
                <a:schemeClr val="dk1"/>
              </a:solidFill>
              <a:latin typeface="Calibri"/>
              <a:ea typeface="Calibri"/>
              <a:cs typeface="Calibri"/>
              <a:sym typeface="Calibri"/>
            </a:endParaRPr>
          </a:p>
          <a:p>
            <a:pPr indent="0" lvl="0" marL="0" marR="0" rtl="0" algn="ctr">
              <a:spcBef>
                <a:spcPts val="0"/>
              </a:spcBef>
              <a:spcAft>
                <a:spcPts val="0"/>
              </a:spcAft>
              <a:buNone/>
            </a:pPr>
            <a:r>
              <a:rPr lang="es-ES" sz="2800">
                <a:solidFill>
                  <a:schemeClr val="dk1"/>
                </a:solidFill>
                <a:latin typeface="Calibri"/>
                <a:ea typeface="Calibri"/>
                <a:cs typeface="Calibri"/>
                <a:sym typeface="Calibri"/>
              </a:rPr>
              <a:t>Gustavo Tobar</a:t>
            </a:r>
            <a:endParaRPr sz="2800">
              <a:solidFill>
                <a:schemeClr val="dk1"/>
              </a:solidFill>
              <a:latin typeface="Calibri"/>
              <a:ea typeface="Calibri"/>
              <a:cs typeface="Calibri"/>
              <a:sym typeface="Calibri"/>
            </a:endParaRPr>
          </a:p>
          <a:p>
            <a:pPr indent="0" lvl="0" marL="0" marR="0" rtl="0" algn="ctr">
              <a:spcBef>
                <a:spcPts val="0"/>
              </a:spcBef>
              <a:spcAft>
                <a:spcPts val="0"/>
              </a:spcAft>
              <a:buNone/>
            </a:pPr>
            <a:r>
              <a:rPr lang="es-ES" sz="2800">
                <a:solidFill>
                  <a:schemeClr val="dk1"/>
                </a:solidFill>
                <a:latin typeface="Calibri"/>
                <a:ea typeface="Calibri"/>
                <a:cs typeface="Calibri"/>
                <a:sym typeface="Calibri"/>
              </a:rPr>
              <a:t> </a:t>
            </a:r>
            <a:endParaRPr sz="2800">
              <a:solidFill>
                <a:schemeClr val="dk1"/>
              </a:solidFill>
              <a:latin typeface="Calibri"/>
              <a:ea typeface="Calibri"/>
              <a:cs typeface="Calibri"/>
              <a:sym typeface="Calibri"/>
            </a:endParaRPr>
          </a:p>
          <a:p>
            <a:pPr indent="0" lvl="0" marL="0" marR="0" rtl="0" algn="ctr">
              <a:spcBef>
                <a:spcPts val="0"/>
              </a:spcBef>
              <a:spcAft>
                <a:spcPts val="0"/>
              </a:spcAft>
              <a:buNone/>
            </a:pPr>
            <a:r>
              <a:rPr b="1" lang="es-ES" sz="2800">
                <a:solidFill>
                  <a:schemeClr val="dk1"/>
                </a:solidFill>
                <a:latin typeface="Calibri"/>
                <a:ea typeface="Calibri"/>
                <a:cs typeface="Calibri"/>
                <a:sym typeface="Calibri"/>
              </a:rPr>
              <a:t>Duoc UC Sede San Bernardo </a:t>
            </a:r>
            <a:endParaRPr/>
          </a:p>
          <a:p>
            <a:pPr indent="0" lvl="0" marL="0" marR="0" rtl="0" algn="ctr">
              <a:spcBef>
                <a:spcPts val="0"/>
              </a:spcBef>
              <a:spcAft>
                <a:spcPts val="0"/>
              </a:spcAft>
              <a:buNone/>
            </a:pPr>
            <a:r>
              <a:rPr lang="es-ES" sz="2800">
                <a:solidFill>
                  <a:schemeClr val="dk1"/>
                </a:solidFill>
                <a:latin typeface="Calibri"/>
                <a:ea typeface="Calibri"/>
                <a:cs typeface="Calibri"/>
                <a:sym typeface="Calibri"/>
              </a:rPr>
              <a:t>Escuela de Informática y Telecomunicaciones</a:t>
            </a:r>
            <a:endParaRPr/>
          </a:p>
          <a:p>
            <a:pPr indent="0" lvl="0" marL="0" marR="0" rtl="0" algn="ctr">
              <a:spcBef>
                <a:spcPts val="0"/>
              </a:spcBef>
              <a:spcAft>
                <a:spcPts val="0"/>
              </a:spcAft>
              <a:buNone/>
            </a:pPr>
            <a:r>
              <a:rPr lang="es-ES" sz="2800">
                <a:solidFill>
                  <a:schemeClr val="dk1"/>
                </a:solidFill>
                <a:latin typeface="Calibri"/>
                <a:ea typeface="Calibri"/>
                <a:cs typeface="Calibri"/>
                <a:sym typeface="Calibri"/>
              </a:rPr>
              <a:t>Carrera: Ingeniería en Informática</a:t>
            </a:r>
            <a:endParaRPr/>
          </a:p>
          <a:p>
            <a:pPr indent="0" lvl="0" marL="0" marR="0" rtl="0" algn="ctr">
              <a:spcBef>
                <a:spcPts val="0"/>
              </a:spcBef>
              <a:spcAft>
                <a:spcPts val="0"/>
              </a:spcAft>
              <a:buNone/>
            </a:pPr>
            <a:r>
              <a:rPr lang="es-ES" sz="2800">
                <a:solidFill>
                  <a:schemeClr val="dk1"/>
                </a:solidFill>
                <a:latin typeface="Calibri"/>
                <a:ea typeface="Calibri"/>
                <a:cs typeface="Calibri"/>
                <a:sym typeface="Calibri"/>
              </a:rPr>
              <a:t>Año: 2025</a:t>
            </a:r>
            <a:endParaRPr sz="2800">
              <a:solidFill>
                <a:schemeClr val="dk1"/>
              </a:solidFill>
              <a:latin typeface="Calibri"/>
              <a:ea typeface="Calibri"/>
              <a:cs typeface="Calibri"/>
              <a:sym typeface="Calibri"/>
            </a:endParaRPr>
          </a:p>
          <a:p>
            <a:pPr indent="0" lvl="0" marL="0" marR="0" rtl="0" algn="ctr">
              <a:spcBef>
                <a:spcPts val="0"/>
              </a:spcBef>
              <a:spcAft>
                <a:spcPts val="0"/>
              </a:spcAft>
              <a:buNone/>
            </a:pPr>
            <a:r>
              <a:rPr lang="es-ES" sz="2800">
                <a:solidFill>
                  <a:schemeClr val="dk1"/>
                </a:solidFill>
                <a:latin typeface="Calibri"/>
                <a:ea typeface="Calibri"/>
                <a:cs typeface="Calibri"/>
                <a:sym typeface="Calibri"/>
              </a:rPr>
              <a:t> </a:t>
            </a:r>
            <a:endParaRPr sz="2800">
              <a:solidFill>
                <a:schemeClr val="dk1"/>
              </a:solidFill>
              <a:latin typeface="Calibri"/>
              <a:ea typeface="Calibri"/>
              <a:cs typeface="Calibri"/>
              <a:sym typeface="Calibri"/>
            </a:endParaRPr>
          </a:p>
          <a:p>
            <a:pPr indent="0" lvl="0" marL="0" marR="0" rtl="0" algn="ctr">
              <a:spcBef>
                <a:spcPts val="0"/>
              </a:spcBef>
              <a:spcAft>
                <a:spcPts val="0"/>
              </a:spcAft>
              <a:buNone/>
            </a:pPr>
            <a:r>
              <a:rPr lang="es-ES" sz="1800">
                <a:solidFill>
                  <a:schemeClr val="dk1"/>
                </a:solidFill>
                <a:latin typeface="Calibri"/>
                <a:ea typeface="Calibri"/>
                <a:cs typeface="Calibri"/>
                <a:sym typeface="Calibri"/>
              </a:rPr>
              <a:t> </a:t>
            </a:r>
            <a:endParaRPr sz="1800">
              <a:solidFill>
                <a:schemeClr val="dk1"/>
              </a:solidFill>
              <a:latin typeface="Calibri"/>
              <a:ea typeface="Calibri"/>
              <a:cs typeface="Calibri"/>
              <a:sym typeface="Calibri"/>
            </a:endParaRPr>
          </a:p>
        </p:txBody>
      </p:sp>
      <p:pic>
        <p:nvPicPr>
          <p:cNvPr descr="SummIT Ciberseguridad 2022 – Duoc UC" id="92" name="Google Shape;92;p1"/>
          <p:cNvPicPr preferRelativeResize="0"/>
          <p:nvPr/>
        </p:nvPicPr>
        <p:blipFill rotWithShape="1">
          <a:blip r:embed="rId6">
            <a:alphaModFix/>
          </a:blip>
          <a:srcRect b="0" l="0" r="0" t="0"/>
          <a:stretch/>
        </p:blipFill>
        <p:spPr>
          <a:xfrm>
            <a:off x="6611665" y="992459"/>
            <a:ext cx="4648200" cy="1495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0"/>
          <p:cNvSpPr txBox="1"/>
          <p:nvPr/>
        </p:nvSpPr>
        <p:spPr>
          <a:xfrm>
            <a:off x="1129825" y="462865"/>
            <a:ext cx="11138375" cy="970394"/>
          </a:xfrm>
          <a:prstGeom prst="rect">
            <a:avLst/>
          </a:prstGeom>
          <a:noFill/>
          <a:ln>
            <a:noFill/>
          </a:ln>
        </p:spPr>
        <p:txBody>
          <a:bodyPr anchorCtr="0" anchor="t" bIns="0" lIns="0" spcFirstLastPara="1" rIns="0" wrap="square" tIns="0">
            <a:spAutoFit/>
          </a:bodyPr>
          <a:lstStyle/>
          <a:p>
            <a:pPr indent="0" lvl="0" marL="0" marR="0" rtl="0" algn="l">
              <a:lnSpc>
                <a:spcPct val="174812"/>
              </a:lnSpc>
              <a:spcBef>
                <a:spcPts val="0"/>
              </a:spcBef>
              <a:spcAft>
                <a:spcPts val="0"/>
              </a:spcAft>
              <a:buNone/>
            </a:pPr>
            <a:r>
              <a:rPr b="1" lang="es-ES" sz="4800">
                <a:solidFill>
                  <a:srgbClr val="001D54"/>
                </a:solidFill>
                <a:latin typeface="Arial"/>
                <a:ea typeface="Arial"/>
                <a:cs typeface="Arial"/>
                <a:sym typeface="Arial"/>
              </a:rPr>
              <a:t>Cierre</a:t>
            </a:r>
            <a:endParaRPr/>
          </a:p>
        </p:txBody>
      </p:sp>
      <p:pic>
        <p:nvPicPr>
          <p:cNvPr id="174" name="Google Shape;174;p10"/>
          <p:cNvPicPr preferRelativeResize="0"/>
          <p:nvPr/>
        </p:nvPicPr>
        <p:blipFill>
          <a:blip r:embed="rId3">
            <a:alphaModFix/>
          </a:blip>
          <a:stretch>
            <a:fillRect/>
          </a:stretch>
        </p:blipFill>
        <p:spPr>
          <a:xfrm>
            <a:off x="9041850" y="4811525"/>
            <a:ext cx="6570425" cy="3285225"/>
          </a:xfrm>
          <a:prstGeom prst="rect">
            <a:avLst/>
          </a:prstGeom>
          <a:noFill/>
          <a:ln>
            <a:noFill/>
          </a:ln>
        </p:spPr>
      </p:pic>
      <p:pic>
        <p:nvPicPr>
          <p:cNvPr id="175" name="Google Shape;175;p10"/>
          <p:cNvPicPr preferRelativeResize="0"/>
          <p:nvPr/>
        </p:nvPicPr>
        <p:blipFill>
          <a:blip r:embed="rId4">
            <a:alphaModFix/>
          </a:blip>
          <a:stretch>
            <a:fillRect/>
          </a:stretch>
        </p:blipFill>
        <p:spPr>
          <a:xfrm>
            <a:off x="2469375" y="4214041"/>
            <a:ext cx="4205250" cy="4205250"/>
          </a:xfrm>
          <a:prstGeom prst="rect">
            <a:avLst/>
          </a:prstGeom>
          <a:noFill/>
          <a:ln>
            <a:noFill/>
          </a:ln>
        </p:spPr>
      </p:pic>
      <p:sp>
        <p:nvSpPr>
          <p:cNvPr id="176" name="Google Shape;176;p10"/>
          <p:cNvSpPr txBox="1"/>
          <p:nvPr/>
        </p:nvSpPr>
        <p:spPr>
          <a:xfrm>
            <a:off x="3313200" y="2448250"/>
            <a:ext cx="11661600" cy="121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ES" sz="3500">
                <a:solidFill>
                  <a:schemeClr val="dk1"/>
                </a:solidFill>
                <a:latin typeface="Calibri"/>
                <a:ea typeface="Calibri"/>
                <a:cs typeface="Calibri"/>
                <a:sym typeface="Calibri"/>
              </a:rPr>
              <a:t>Plataforma para denuncias anónimas con geolocalización</a:t>
            </a:r>
            <a:endParaRPr sz="3500">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0" name="Shape 180"/>
        <p:cNvGrpSpPr/>
        <p:nvPr/>
      </p:nvGrpSpPr>
      <p:grpSpPr>
        <a:xfrm>
          <a:off x="0" y="0"/>
          <a:ext cx="0" cy="0"/>
          <a:chOff x="0" y="0"/>
          <a:chExt cx="0" cy="0"/>
        </a:xfrm>
      </p:grpSpPr>
      <p:sp>
        <p:nvSpPr>
          <p:cNvPr id="181" name="Google Shape;181;p11"/>
          <p:cNvSpPr txBox="1"/>
          <p:nvPr/>
        </p:nvSpPr>
        <p:spPr>
          <a:xfrm>
            <a:off x="3574812" y="4658303"/>
            <a:ext cx="11138375" cy="970394"/>
          </a:xfrm>
          <a:prstGeom prst="rect">
            <a:avLst/>
          </a:prstGeom>
          <a:noFill/>
          <a:ln>
            <a:noFill/>
          </a:ln>
        </p:spPr>
        <p:txBody>
          <a:bodyPr anchorCtr="0" anchor="t" bIns="0" lIns="0" spcFirstLastPara="1" rIns="0" wrap="square" tIns="0">
            <a:spAutoFit/>
          </a:bodyPr>
          <a:lstStyle/>
          <a:p>
            <a:pPr indent="0" lvl="0" marL="0" marR="0" rtl="0" algn="ctr">
              <a:lnSpc>
                <a:spcPct val="174812"/>
              </a:lnSpc>
              <a:spcBef>
                <a:spcPts val="0"/>
              </a:spcBef>
              <a:spcAft>
                <a:spcPts val="0"/>
              </a:spcAft>
              <a:buNone/>
            </a:pPr>
            <a:r>
              <a:rPr b="1" lang="es-ES" sz="4800">
                <a:solidFill>
                  <a:srgbClr val="001D54"/>
                </a:solidFill>
                <a:latin typeface="Arial"/>
                <a:ea typeface="Arial"/>
                <a:cs typeface="Arial"/>
                <a:sym typeface="Arial"/>
              </a:rPr>
              <a:t>TIPOS DE SLIDE DISPONIBLES</a:t>
            </a:r>
            <a:endParaRPr/>
          </a:p>
        </p:txBody>
      </p:sp>
      <p:sp>
        <p:nvSpPr>
          <p:cNvPr id="182" name="Google Shape;182;p11"/>
          <p:cNvSpPr txBox="1"/>
          <p:nvPr/>
        </p:nvSpPr>
        <p:spPr>
          <a:xfrm>
            <a:off x="5029199" y="5612899"/>
            <a:ext cx="8229600" cy="52322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i="1" lang="es-ES" sz="2800">
                <a:solidFill>
                  <a:schemeClr val="dk1"/>
                </a:solidFill>
                <a:latin typeface="Calibri"/>
                <a:ea typeface="Calibri"/>
                <a:cs typeface="Calibri"/>
                <a:sym typeface="Calibri"/>
              </a:rPr>
              <a:t> </a:t>
            </a:r>
            <a:r>
              <a:rPr i="1" lang="es-ES" sz="2800">
                <a:solidFill>
                  <a:srgbClr val="A5A5A5"/>
                </a:solidFill>
                <a:latin typeface="Calibri"/>
                <a:ea typeface="Calibri"/>
                <a:cs typeface="Calibri"/>
                <a:sym typeface="Calibri"/>
              </a:rPr>
              <a:t>(Favor elimine este texto al desarrollar su presentación)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6" name="Shape 186"/>
        <p:cNvGrpSpPr/>
        <p:nvPr/>
      </p:nvGrpSpPr>
      <p:grpSpPr>
        <a:xfrm>
          <a:off x="0" y="0"/>
          <a:ext cx="0" cy="0"/>
          <a:chOff x="0" y="0"/>
          <a:chExt cx="0" cy="0"/>
        </a:xfrm>
      </p:grpSpPr>
      <p:sp>
        <p:nvSpPr>
          <p:cNvPr id="187" name="Google Shape;187;p12"/>
          <p:cNvSpPr txBox="1"/>
          <p:nvPr/>
        </p:nvSpPr>
        <p:spPr>
          <a:xfrm>
            <a:off x="1129825" y="462865"/>
            <a:ext cx="7937975" cy="965585"/>
          </a:xfrm>
          <a:prstGeom prst="rect">
            <a:avLst/>
          </a:prstGeom>
          <a:noFill/>
          <a:ln>
            <a:noFill/>
          </a:ln>
        </p:spPr>
        <p:txBody>
          <a:bodyPr anchorCtr="0" anchor="t" bIns="0" lIns="0" spcFirstLastPara="1" rIns="0" wrap="square" tIns="0">
            <a:spAutoFit/>
          </a:bodyPr>
          <a:lstStyle/>
          <a:p>
            <a:pPr indent="0" lvl="0" marL="0" marR="0" rtl="0" algn="l">
              <a:lnSpc>
                <a:spcPct val="174812"/>
              </a:lnSpc>
              <a:spcBef>
                <a:spcPts val="0"/>
              </a:spcBef>
              <a:spcAft>
                <a:spcPts val="0"/>
              </a:spcAft>
              <a:buNone/>
            </a:pPr>
            <a:r>
              <a:rPr b="1" lang="es-ES" sz="4800">
                <a:solidFill>
                  <a:srgbClr val="001D54"/>
                </a:solidFill>
                <a:latin typeface="Arial"/>
                <a:ea typeface="Arial"/>
                <a:cs typeface="Arial"/>
                <a:sym typeface="Arial"/>
              </a:rPr>
              <a:t>Título</a:t>
            </a:r>
            <a:endParaRPr b="1" sz="4800">
              <a:solidFill>
                <a:srgbClr val="001D54"/>
              </a:solidFill>
              <a:latin typeface="Arial"/>
              <a:ea typeface="Arial"/>
              <a:cs typeface="Arial"/>
              <a:sym typeface="Arial"/>
            </a:endParaRPr>
          </a:p>
        </p:txBody>
      </p:sp>
      <p:sp>
        <p:nvSpPr>
          <p:cNvPr id="188" name="Google Shape;188;p12"/>
          <p:cNvSpPr txBox="1"/>
          <p:nvPr/>
        </p:nvSpPr>
        <p:spPr>
          <a:xfrm>
            <a:off x="914400" y="2705100"/>
            <a:ext cx="9372600" cy="4801314"/>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lang="es-ES" sz="2800">
                <a:solidFill>
                  <a:schemeClr val="dk1"/>
                </a:solidFill>
                <a:latin typeface="Calibri"/>
                <a:ea typeface="Calibri"/>
                <a:cs typeface="Calibri"/>
                <a:sym typeface="Calibri"/>
              </a:rPr>
              <a:t>Sub Titulo </a:t>
            </a:r>
            <a:endParaRPr/>
          </a:p>
          <a:p>
            <a:pPr indent="0" lvl="0" marL="0" marR="0" rtl="0" algn="just">
              <a:spcBef>
                <a:spcPts val="0"/>
              </a:spcBef>
              <a:spcAft>
                <a:spcPts val="0"/>
              </a:spcAft>
              <a:buNone/>
            </a:pPr>
            <a:r>
              <a:t/>
            </a:r>
            <a:endParaRPr b="1" sz="2800">
              <a:solidFill>
                <a:schemeClr val="dk1"/>
              </a:solidFill>
              <a:latin typeface="Calibri"/>
              <a:ea typeface="Calibri"/>
              <a:cs typeface="Calibri"/>
              <a:sym typeface="Calibri"/>
            </a:endParaRPr>
          </a:p>
          <a:p>
            <a:pPr indent="0" lvl="0" marL="0" marR="0" rtl="0" algn="just">
              <a:spcBef>
                <a:spcPts val="0"/>
              </a:spcBef>
              <a:spcAft>
                <a:spcPts val="0"/>
              </a:spcAft>
              <a:buNone/>
            </a:pPr>
            <a:r>
              <a:rPr lang="es-ES" sz="2500">
                <a:solidFill>
                  <a:schemeClr val="dk1"/>
                </a:solidFill>
                <a:latin typeface="Calibri"/>
                <a:ea typeface="Calibri"/>
                <a:cs typeface="Calibri"/>
                <a:sym typeface="Calibri"/>
              </a:rPr>
              <a:t>Lorem ipsum dolor sit amet, consectetur adipiscing elit. Cras convallis, felis eu scelerisque tempus, enim ligula feugiat nisl, ac condimentum libero odio sit amet sem. In tempus egestas lacinia. Sed lorem justo, fermentum at erat non, condimentum interdum eros. Proin congue velit orci, et convallis neque aliquam sit amet. Sed sollicitudin iaculis nulla et vulputate. Morbi et vestibulum leo, eget pharetra enim. Suspendisse potenti. Proin laoreet dignissim fringilla. Nunc dignissim dui erat, in dictum felis sagittis non. Praesent iaculis sed quam vitae egestas. Aenean rhoncus placerat arcu et ultricies.</a:t>
            </a:r>
            <a:endParaRPr/>
          </a:p>
          <a:p>
            <a:pPr indent="0" lvl="0" marL="0" marR="0" rtl="0" algn="just">
              <a:spcBef>
                <a:spcPts val="0"/>
              </a:spcBef>
              <a:spcAft>
                <a:spcPts val="0"/>
              </a:spcAft>
              <a:buNone/>
            </a:pPr>
            <a:r>
              <a:t/>
            </a:r>
            <a:endParaRPr sz="2500">
              <a:solidFill>
                <a:schemeClr val="dk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blipFill>
          <a:blip r:embed="rId3">
            <a:alphaModFix/>
          </a:blip>
          <a:stretch>
            <a:fillRect/>
          </a:stretch>
        </a:blipFill>
      </p:bgPr>
    </p:bg>
    <p:spTree>
      <p:nvGrpSpPr>
        <p:cNvPr id="192" name="Shape 192"/>
        <p:cNvGrpSpPr/>
        <p:nvPr/>
      </p:nvGrpSpPr>
      <p:grpSpPr>
        <a:xfrm>
          <a:off x="0" y="0"/>
          <a:ext cx="0" cy="0"/>
          <a:chOff x="0" y="0"/>
          <a:chExt cx="0" cy="0"/>
        </a:xfrm>
      </p:grpSpPr>
      <p:sp>
        <p:nvSpPr>
          <p:cNvPr id="193" name="Google Shape;193;p13"/>
          <p:cNvSpPr txBox="1"/>
          <p:nvPr/>
        </p:nvSpPr>
        <p:spPr>
          <a:xfrm>
            <a:off x="1994244" y="2171700"/>
            <a:ext cx="4782336" cy="1122487"/>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lang="es-ES" sz="3300">
                <a:solidFill>
                  <a:srgbClr val="FFFFFF"/>
                </a:solidFill>
                <a:latin typeface="Lato"/>
                <a:ea typeface="Lato"/>
                <a:cs typeface="Lato"/>
                <a:sym typeface="Lato"/>
              </a:rPr>
              <a:t>Título</a:t>
            </a:r>
            <a:endParaRPr b="1" sz="3300">
              <a:solidFill>
                <a:srgbClr val="FFFFFF"/>
              </a:solidFill>
              <a:latin typeface="Lato"/>
              <a:ea typeface="Lato"/>
              <a:cs typeface="Lato"/>
              <a:sym typeface="Lato"/>
            </a:endParaRPr>
          </a:p>
          <a:p>
            <a:pPr indent="0" lvl="0" marL="0" marR="0" rtl="0" algn="ctr">
              <a:lnSpc>
                <a:spcPct val="140000"/>
              </a:lnSpc>
              <a:spcBef>
                <a:spcPts val="0"/>
              </a:spcBef>
              <a:spcAft>
                <a:spcPts val="0"/>
              </a:spcAft>
              <a:buNone/>
            </a:pPr>
            <a:r>
              <a:rPr b="1" lang="es-ES" sz="3300">
                <a:solidFill>
                  <a:srgbClr val="FFFFFF"/>
                </a:solidFill>
                <a:latin typeface="Lato"/>
                <a:ea typeface="Lato"/>
                <a:cs typeface="Lato"/>
                <a:sym typeface="Lato"/>
              </a:rPr>
              <a:t>Sub Título</a:t>
            </a:r>
            <a:endParaRPr b="1" sz="3300">
              <a:solidFill>
                <a:srgbClr val="FFFFFF"/>
              </a:solidFill>
              <a:latin typeface="Lato"/>
              <a:ea typeface="Lato"/>
              <a:cs typeface="Lato"/>
              <a:sym typeface="Lato"/>
            </a:endParaRPr>
          </a:p>
        </p:txBody>
      </p:sp>
      <p:sp>
        <p:nvSpPr>
          <p:cNvPr id="194" name="Google Shape;194;p13"/>
          <p:cNvSpPr txBox="1"/>
          <p:nvPr/>
        </p:nvSpPr>
        <p:spPr>
          <a:xfrm>
            <a:off x="1996103" y="3810893"/>
            <a:ext cx="4782336" cy="2308324"/>
          </a:xfrm>
          <a:prstGeom prst="rect">
            <a:avLst/>
          </a:prstGeom>
          <a:noFill/>
          <a:ln>
            <a:noFill/>
          </a:ln>
        </p:spPr>
        <p:txBody>
          <a:bodyPr anchorCtr="0" anchor="t" bIns="0" lIns="0" spcFirstLastPara="1" rIns="0" wrap="square" tIns="0">
            <a:spAutoFit/>
          </a:bodyPr>
          <a:lstStyle/>
          <a:p>
            <a:pPr indent="0" lvl="0" marL="0" marR="0" rtl="0" algn="just">
              <a:spcBef>
                <a:spcPts val="0"/>
              </a:spcBef>
              <a:spcAft>
                <a:spcPts val="0"/>
              </a:spcAft>
              <a:buNone/>
            </a:pPr>
            <a:r>
              <a:rPr lang="es-ES" sz="2500">
                <a:solidFill>
                  <a:schemeClr val="dk1"/>
                </a:solidFill>
                <a:latin typeface="Calibri"/>
                <a:ea typeface="Calibri"/>
                <a:cs typeface="Calibri"/>
                <a:sym typeface="Calibri"/>
              </a:rPr>
              <a:t>Lorem ipsum dolor sit amet, consectetur adipiscing elit. Cras convallis, felis eu scelerisque tempus, enim ligula feugiat nisl, ac condimentum libero odio sit amet sem. In tempus egestas lacinia.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2"/>
          <p:cNvSpPr txBox="1"/>
          <p:nvPr/>
        </p:nvSpPr>
        <p:spPr>
          <a:xfrm>
            <a:off x="1129825" y="462865"/>
            <a:ext cx="11138400" cy="738900"/>
          </a:xfrm>
          <a:prstGeom prst="rect">
            <a:avLst/>
          </a:prstGeom>
          <a:noFill/>
          <a:ln>
            <a:noFill/>
          </a:ln>
        </p:spPr>
        <p:txBody>
          <a:bodyPr anchorCtr="0" anchor="t" bIns="0" lIns="0" spcFirstLastPara="1" rIns="0" wrap="square" tIns="0">
            <a:spAutoFit/>
          </a:bodyPr>
          <a:lstStyle/>
          <a:p>
            <a:pPr indent="0" lvl="0" marL="0" marR="0" rtl="0" algn="l">
              <a:lnSpc>
                <a:spcPct val="174812"/>
              </a:lnSpc>
              <a:spcBef>
                <a:spcPts val="0"/>
              </a:spcBef>
              <a:spcAft>
                <a:spcPts val="0"/>
              </a:spcAft>
              <a:buNone/>
            </a:pPr>
            <a:r>
              <a:rPr b="1" lang="es-ES" sz="4800">
                <a:solidFill>
                  <a:srgbClr val="001D54"/>
                </a:solidFill>
              </a:rPr>
              <a:t>Problemas en la seguridad ciudadana</a:t>
            </a:r>
            <a:endParaRPr b="1" sz="4800">
              <a:solidFill>
                <a:srgbClr val="001D54"/>
              </a:solidFill>
              <a:latin typeface="Arial"/>
              <a:ea typeface="Arial"/>
              <a:cs typeface="Arial"/>
              <a:sym typeface="Arial"/>
            </a:endParaRPr>
          </a:p>
        </p:txBody>
      </p:sp>
      <p:pic>
        <p:nvPicPr>
          <p:cNvPr id="98" name="Google Shape;98;p2" title="data-2311261_1920.png"/>
          <p:cNvPicPr preferRelativeResize="0"/>
          <p:nvPr/>
        </p:nvPicPr>
        <p:blipFill rotWithShape="1">
          <a:blip r:embed="rId3">
            <a:alphaModFix/>
          </a:blip>
          <a:srcRect b="20138" l="14138" r="14813" t="19222"/>
          <a:stretch/>
        </p:blipFill>
        <p:spPr>
          <a:xfrm>
            <a:off x="9860050" y="6409013"/>
            <a:ext cx="4948027" cy="3248599"/>
          </a:xfrm>
          <a:prstGeom prst="rect">
            <a:avLst/>
          </a:prstGeom>
          <a:noFill/>
          <a:ln cap="flat" cmpd="sng" w="9525">
            <a:solidFill>
              <a:schemeClr val="lt2"/>
            </a:solidFill>
            <a:prstDash val="solid"/>
            <a:round/>
            <a:headEnd len="sm" w="sm" type="none"/>
            <a:tailEnd len="sm" w="sm" type="none"/>
          </a:ln>
        </p:spPr>
      </p:pic>
      <p:pic>
        <p:nvPicPr>
          <p:cNvPr id="99" name="Google Shape;99;p2"/>
          <p:cNvPicPr preferRelativeResize="0"/>
          <p:nvPr/>
        </p:nvPicPr>
        <p:blipFill>
          <a:blip r:embed="rId4">
            <a:alphaModFix/>
          </a:blip>
          <a:stretch>
            <a:fillRect/>
          </a:stretch>
        </p:blipFill>
        <p:spPr>
          <a:xfrm>
            <a:off x="11064138" y="2315326"/>
            <a:ext cx="2539838" cy="2539838"/>
          </a:xfrm>
          <a:prstGeom prst="rect">
            <a:avLst/>
          </a:prstGeom>
          <a:noFill/>
          <a:ln>
            <a:noFill/>
          </a:ln>
        </p:spPr>
      </p:pic>
      <p:pic>
        <p:nvPicPr>
          <p:cNvPr id="100" name="Google Shape;100;p2"/>
          <p:cNvPicPr preferRelativeResize="0"/>
          <p:nvPr/>
        </p:nvPicPr>
        <p:blipFill>
          <a:blip r:embed="rId5">
            <a:alphaModFix/>
          </a:blip>
          <a:stretch>
            <a:fillRect/>
          </a:stretch>
        </p:blipFill>
        <p:spPr>
          <a:xfrm>
            <a:off x="1835000" y="6212800"/>
            <a:ext cx="4854700" cy="3641025"/>
          </a:xfrm>
          <a:prstGeom prst="rect">
            <a:avLst/>
          </a:prstGeom>
          <a:noFill/>
          <a:ln>
            <a:noFill/>
          </a:ln>
        </p:spPr>
      </p:pic>
      <p:pic>
        <p:nvPicPr>
          <p:cNvPr id="101" name="Google Shape;101;p2" title="marketing-6063325_1920-removebg-preview.png"/>
          <p:cNvPicPr preferRelativeResize="0"/>
          <p:nvPr/>
        </p:nvPicPr>
        <p:blipFill>
          <a:blip r:embed="rId6">
            <a:alphaModFix/>
          </a:blip>
          <a:stretch>
            <a:fillRect/>
          </a:stretch>
        </p:blipFill>
        <p:spPr>
          <a:xfrm>
            <a:off x="2544700" y="1711350"/>
            <a:ext cx="3435300" cy="3435300"/>
          </a:xfrm>
          <a:prstGeom prst="ellipse">
            <a:avLst/>
          </a:prstGeom>
          <a:noFill/>
          <a:ln>
            <a:noFill/>
          </a:ln>
        </p:spPr>
      </p:pic>
      <p:sp>
        <p:nvSpPr>
          <p:cNvPr id="102" name="Google Shape;102;p2"/>
          <p:cNvSpPr txBox="1"/>
          <p:nvPr/>
        </p:nvSpPr>
        <p:spPr>
          <a:xfrm>
            <a:off x="3201700" y="1440175"/>
            <a:ext cx="2121300" cy="7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ES" sz="3500">
                <a:solidFill>
                  <a:schemeClr val="dk1"/>
                </a:solidFill>
                <a:latin typeface="Calibri"/>
                <a:ea typeface="Calibri"/>
                <a:cs typeface="Calibri"/>
                <a:sym typeface="Calibri"/>
              </a:rPr>
              <a:t>D</a:t>
            </a:r>
            <a:r>
              <a:rPr lang="es-ES" sz="3500">
                <a:solidFill>
                  <a:schemeClr val="dk1"/>
                </a:solidFill>
                <a:latin typeface="Calibri"/>
                <a:ea typeface="Calibri"/>
                <a:cs typeface="Calibri"/>
                <a:sym typeface="Calibri"/>
              </a:rPr>
              <a:t>enuncias </a:t>
            </a:r>
            <a:endParaRPr sz="3500">
              <a:solidFill>
                <a:schemeClr val="dk1"/>
              </a:solidFill>
              <a:latin typeface="Calibri"/>
              <a:ea typeface="Calibri"/>
              <a:cs typeface="Calibri"/>
              <a:sym typeface="Calibri"/>
            </a:endParaRPr>
          </a:p>
        </p:txBody>
      </p:sp>
      <p:sp>
        <p:nvSpPr>
          <p:cNvPr id="103" name="Google Shape;103;p2"/>
          <p:cNvSpPr txBox="1"/>
          <p:nvPr/>
        </p:nvSpPr>
        <p:spPr>
          <a:xfrm>
            <a:off x="3201700" y="4983375"/>
            <a:ext cx="2121300" cy="7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ES" sz="3500">
                <a:solidFill>
                  <a:schemeClr val="dk1"/>
                </a:solidFill>
                <a:latin typeface="Calibri"/>
                <a:ea typeface="Calibri"/>
                <a:cs typeface="Calibri"/>
                <a:sym typeface="Calibri"/>
              </a:rPr>
              <a:t>Seguridad</a:t>
            </a:r>
            <a:endParaRPr sz="3500">
              <a:solidFill>
                <a:schemeClr val="dk1"/>
              </a:solidFill>
              <a:latin typeface="Calibri"/>
              <a:ea typeface="Calibri"/>
              <a:cs typeface="Calibri"/>
              <a:sym typeface="Calibri"/>
            </a:endParaRPr>
          </a:p>
        </p:txBody>
      </p:sp>
      <p:sp>
        <p:nvSpPr>
          <p:cNvPr id="104" name="Google Shape;104;p2"/>
          <p:cNvSpPr txBox="1"/>
          <p:nvPr/>
        </p:nvSpPr>
        <p:spPr>
          <a:xfrm>
            <a:off x="11273400" y="1576425"/>
            <a:ext cx="2121300" cy="7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ES" sz="3500">
                <a:solidFill>
                  <a:schemeClr val="dk1"/>
                </a:solidFill>
                <a:latin typeface="Calibri"/>
                <a:ea typeface="Calibri"/>
                <a:cs typeface="Calibri"/>
                <a:sym typeface="Calibri"/>
              </a:rPr>
              <a:t>Cámaras</a:t>
            </a:r>
            <a:endParaRPr sz="3500">
              <a:solidFill>
                <a:schemeClr val="dk1"/>
              </a:solidFill>
              <a:latin typeface="Calibri"/>
              <a:ea typeface="Calibri"/>
              <a:cs typeface="Calibri"/>
              <a:sym typeface="Calibri"/>
            </a:endParaRPr>
          </a:p>
        </p:txBody>
      </p:sp>
      <p:sp>
        <p:nvSpPr>
          <p:cNvPr id="105" name="Google Shape;105;p2"/>
          <p:cNvSpPr txBox="1"/>
          <p:nvPr/>
        </p:nvSpPr>
        <p:spPr>
          <a:xfrm>
            <a:off x="11168713" y="4983375"/>
            <a:ext cx="2330700" cy="7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ES" sz="3500">
                <a:solidFill>
                  <a:schemeClr val="dk1"/>
                </a:solidFill>
                <a:latin typeface="Calibri"/>
                <a:ea typeface="Calibri"/>
                <a:cs typeface="Calibri"/>
                <a:sym typeface="Calibri"/>
              </a:rPr>
              <a:t>Dashboard</a:t>
            </a:r>
            <a:endParaRPr sz="3500">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3"/>
          <p:cNvSpPr txBox="1"/>
          <p:nvPr/>
        </p:nvSpPr>
        <p:spPr>
          <a:xfrm>
            <a:off x="1129825" y="462865"/>
            <a:ext cx="11138375" cy="970394"/>
          </a:xfrm>
          <a:prstGeom prst="rect">
            <a:avLst/>
          </a:prstGeom>
          <a:noFill/>
          <a:ln>
            <a:noFill/>
          </a:ln>
        </p:spPr>
        <p:txBody>
          <a:bodyPr anchorCtr="0" anchor="t" bIns="0" lIns="0" spcFirstLastPara="1" rIns="0" wrap="square" tIns="0">
            <a:spAutoFit/>
          </a:bodyPr>
          <a:lstStyle/>
          <a:p>
            <a:pPr indent="0" lvl="0" marL="0" marR="0" rtl="0" algn="l">
              <a:lnSpc>
                <a:spcPct val="174812"/>
              </a:lnSpc>
              <a:spcBef>
                <a:spcPts val="0"/>
              </a:spcBef>
              <a:spcAft>
                <a:spcPts val="0"/>
              </a:spcAft>
              <a:buNone/>
            </a:pPr>
            <a:r>
              <a:rPr b="1" lang="es-ES" sz="4800">
                <a:solidFill>
                  <a:srgbClr val="001D54"/>
                </a:solidFill>
                <a:latin typeface="Arial"/>
                <a:ea typeface="Arial"/>
                <a:cs typeface="Arial"/>
                <a:sym typeface="Arial"/>
              </a:rPr>
              <a:t>Propuesta</a:t>
            </a:r>
            <a:endParaRPr b="1" sz="4800">
              <a:solidFill>
                <a:srgbClr val="001D54"/>
              </a:solidFill>
              <a:latin typeface="Arial"/>
              <a:ea typeface="Arial"/>
              <a:cs typeface="Arial"/>
              <a:sym typeface="Arial"/>
            </a:endParaRPr>
          </a:p>
        </p:txBody>
      </p:sp>
      <p:pic>
        <p:nvPicPr>
          <p:cNvPr id="111" name="Google Shape;111;p3"/>
          <p:cNvPicPr preferRelativeResize="0"/>
          <p:nvPr/>
        </p:nvPicPr>
        <p:blipFill>
          <a:blip r:embed="rId3">
            <a:alphaModFix/>
          </a:blip>
          <a:stretch>
            <a:fillRect/>
          </a:stretch>
        </p:blipFill>
        <p:spPr>
          <a:xfrm>
            <a:off x="9041850" y="4811525"/>
            <a:ext cx="6570425" cy="3285225"/>
          </a:xfrm>
          <a:prstGeom prst="rect">
            <a:avLst/>
          </a:prstGeom>
          <a:noFill/>
          <a:ln>
            <a:noFill/>
          </a:ln>
        </p:spPr>
      </p:pic>
      <p:pic>
        <p:nvPicPr>
          <p:cNvPr id="112" name="Google Shape;112;p3"/>
          <p:cNvPicPr preferRelativeResize="0"/>
          <p:nvPr/>
        </p:nvPicPr>
        <p:blipFill>
          <a:blip r:embed="rId4">
            <a:alphaModFix/>
          </a:blip>
          <a:stretch>
            <a:fillRect/>
          </a:stretch>
        </p:blipFill>
        <p:spPr>
          <a:xfrm>
            <a:off x="2469375" y="4214041"/>
            <a:ext cx="4205250" cy="4205250"/>
          </a:xfrm>
          <a:prstGeom prst="rect">
            <a:avLst/>
          </a:prstGeom>
          <a:noFill/>
          <a:ln>
            <a:noFill/>
          </a:ln>
        </p:spPr>
      </p:pic>
      <p:sp>
        <p:nvSpPr>
          <p:cNvPr id="113" name="Google Shape;113;p3"/>
          <p:cNvSpPr txBox="1"/>
          <p:nvPr/>
        </p:nvSpPr>
        <p:spPr>
          <a:xfrm>
            <a:off x="3313200" y="2448250"/>
            <a:ext cx="11661600" cy="121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ES" sz="3500">
                <a:solidFill>
                  <a:schemeClr val="dk1"/>
                </a:solidFill>
                <a:latin typeface="Calibri"/>
                <a:ea typeface="Calibri"/>
                <a:cs typeface="Calibri"/>
                <a:sym typeface="Calibri"/>
              </a:rPr>
              <a:t>Plataforma para denuncias </a:t>
            </a:r>
            <a:r>
              <a:rPr lang="es-ES" sz="3500">
                <a:solidFill>
                  <a:schemeClr val="dk1"/>
                </a:solidFill>
                <a:latin typeface="Calibri"/>
                <a:ea typeface="Calibri"/>
                <a:cs typeface="Calibri"/>
                <a:sym typeface="Calibri"/>
              </a:rPr>
              <a:t>anónimas</a:t>
            </a:r>
            <a:r>
              <a:rPr lang="es-ES" sz="3500">
                <a:solidFill>
                  <a:schemeClr val="dk1"/>
                </a:solidFill>
                <a:latin typeface="Calibri"/>
                <a:ea typeface="Calibri"/>
                <a:cs typeface="Calibri"/>
                <a:sym typeface="Calibri"/>
              </a:rPr>
              <a:t> con geolocalización</a:t>
            </a:r>
            <a:endParaRPr sz="3500">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4"/>
          <p:cNvSpPr txBox="1"/>
          <p:nvPr/>
        </p:nvSpPr>
        <p:spPr>
          <a:xfrm>
            <a:off x="1129825" y="462865"/>
            <a:ext cx="11138375" cy="970394"/>
          </a:xfrm>
          <a:prstGeom prst="rect">
            <a:avLst/>
          </a:prstGeom>
          <a:noFill/>
          <a:ln>
            <a:noFill/>
          </a:ln>
        </p:spPr>
        <p:txBody>
          <a:bodyPr anchorCtr="0" anchor="t" bIns="0" lIns="0" spcFirstLastPara="1" rIns="0" wrap="square" tIns="0">
            <a:spAutoFit/>
          </a:bodyPr>
          <a:lstStyle/>
          <a:p>
            <a:pPr indent="0" lvl="0" marL="0" marR="0" rtl="0" algn="l">
              <a:lnSpc>
                <a:spcPct val="174812"/>
              </a:lnSpc>
              <a:spcBef>
                <a:spcPts val="0"/>
              </a:spcBef>
              <a:spcAft>
                <a:spcPts val="0"/>
              </a:spcAft>
              <a:buNone/>
            </a:pPr>
            <a:r>
              <a:rPr b="1" lang="es-ES" sz="4800">
                <a:solidFill>
                  <a:srgbClr val="001D54"/>
                </a:solidFill>
                <a:latin typeface="Arial"/>
                <a:ea typeface="Arial"/>
                <a:cs typeface="Arial"/>
                <a:sym typeface="Arial"/>
              </a:rPr>
              <a:t>Impacto y Beneficiarios</a:t>
            </a:r>
            <a:endParaRPr b="1" sz="4800">
              <a:solidFill>
                <a:srgbClr val="001D54"/>
              </a:solidFill>
              <a:latin typeface="Arial"/>
              <a:ea typeface="Arial"/>
              <a:cs typeface="Arial"/>
              <a:sym typeface="Arial"/>
            </a:endParaRPr>
          </a:p>
        </p:txBody>
      </p:sp>
      <p:pic>
        <p:nvPicPr>
          <p:cNvPr id="119" name="Google Shape;119;p4" title="soccer-2789744_1920.png"/>
          <p:cNvPicPr preferRelativeResize="0"/>
          <p:nvPr/>
        </p:nvPicPr>
        <p:blipFill>
          <a:blip r:embed="rId3">
            <a:alphaModFix/>
          </a:blip>
          <a:stretch>
            <a:fillRect/>
          </a:stretch>
        </p:blipFill>
        <p:spPr>
          <a:xfrm>
            <a:off x="972850" y="1614350"/>
            <a:ext cx="7944624" cy="7944624"/>
          </a:xfrm>
          <a:prstGeom prst="rect">
            <a:avLst/>
          </a:prstGeom>
          <a:noFill/>
          <a:ln>
            <a:noFill/>
          </a:ln>
        </p:spPr>
      </p:pic>
      <p:pic>
        <p:nvPicPr>
          <p:cNvPr id="120" name="Google Shape;120;p4"/>
          <p:cNvPicPr preferRelativeResize="0"/>
          <p:nvPr/>
        </p:nvPicPr>
        <p:blipFill>
          <a:blip r:embed="rId4">
            <a:alphaModFix/>
          </a:blip>
          <a:stretch>
            <a:fillRect/>
          </a:stretch>
        </p:blipFill>
        <p:spPr>
          <a:xfrm>
            <a:off x="3688825" y="4198227"/>
            <a:ext cx="2512675" cy="2512650"/>
          </a:xfrm>
          <a:prstGeom prst="rect">
            <a:avLst/>
          </a:prstGeom>
          <a:noFill/>
          <a:ln>
            <a:noFill/>
          </a:ln>
        </p:spPr>
      </p:pic>
      <p:sp>
        <p:nvSpPr>
          <p:cNvPr id="121" name="Google Shape;121;p4"/>
          <p:cNvSpPr txBox="1"/>
          <p:nvPr/>
        </p:nvSpPr>
        <p:spPr>
          <a:xfrm>
            <a:off x="9879200" y="2949650"/>
            <a:ext cx="6483900" cy="970500"/>
          </a:xfrm>
          <a:prstGeom prst="rect">
            <a:avLst/>
          </a:prstGeom>
          <a:noFill/>
          <a:ln>
            <a:noFill/>
          </a:ln>
        </p:spPr>
        <p:txBody>
          <a:bodyPr anchorCtr="0" anchor="t" bIns="91425" lIns="91425" spcFirstLastPara="1" rIns="91425" wrap="square" tIns="91425">
            <a:noAutofit/>
          </a:bodyPr>
          <a:lstStyle/>
          <a:p>
            <a:pPr indent="-450850" lvl="0" marL="457200" rtl="0" algn="l">
              <a:spcBef>
                <a:spcPts val="0"/>
              </a:spcBef>
              <a:spcAft>
                <a:spcPts val="0"/>
              </a:spcAft>
              <a:buClr>
                <a:schemeClr val="dk1"/>
              </a:buClr>
              <a:buSzPts val="3500"/>
              <a:buFont typeface="Calibri"/>
              <a:buChar char="-"/>
            </a:pPr>
            <a:r>
              <a:rPr lang="es-ES" sz="3500">
                <a:solidFill>
                  <a:schemeClr val="dk1"/>
                </a:solidFill>
                <a:latin typeface="Calibri"/>
                <a:ea typeface="Calibri"/>
                <a:cs typeface="Calibri"/>
                <a:sym typeface="Calibri"/>
              </a:rPr>
              <a:t>Respuesta inmediata.</a:t>
            </a:r>
            <a:endParaRPr sz="3500">
              <a:solidFill>
                <a:schemeClr val="dk1"/>
              </a:solidFill>
              <a:latin typeface="Calibri"/>
              <a:ea typeface="Calibri"/>
              <a:cs typeface="Calibri"/>
              <a:sym typeface="Calibri"/>
            </a:endParaRPr>
          </a:p>
        </p:txBody>
      </p:sp>
      <p:sp>
        <p:nvSpPr>
          <p:cNvPr id="122" name="Google Shape;122;p4"/>
          <p:cNvSpPr txBox="1"/>
          <p:nvPr/>
        </p:nvSpPr>
        <p:spPr>
          <a:xfrm>
            <a:off x="9879200" y="4201775"/>
            <a:ext cx="6483900" cy="1222200"/>
          </a:xfrm>
          <a:prstGeom prst="rect">
            <a:avLst/>
          </a:prstGeom>
          <a:noFill/>
          <a:ln>
            <a:noFill/>
          </a:ln>
        </p:spPr>
        <p:txBody>
          <a:bodyPr anchorCtr="0" anchor="t" bIns="91425" lIns="91425" spcFirstLastPara="1" rIns="91425" wrap="square" tIns="91425">
            <a:noAutofit/>
          </a:bodyPr>
          <a:lstStyle/>
          <a:p>
            <a:pPr indent="-450850" lvl="0" marL="457200" rtl="0" algn="l">
              <a:spcBef>
                <a:spcPts val="0"/>
              </a:spcBef>
              <a:spcAft>
                <a:spcPts val="0"/>
              </a:spcAft>
              <a:buClr>
                <a:schemeClr val="dk1"/>
              </a:buClr>
              <a:buSzPts val="3500"/>
              <a:buFont typeface="Calibri"/>
              <a:buChar char="-"/>
            </a:pPr>
            <a:r>
              <a:rPr lang="es-ES" sz="3500">
                <a:solidFill>
                  <a:schemeClr val="dk1"/>
                </a:solidFill>
                <a:latin typeface="Calibri"/>
                <a:ea typeface="Calibri"/>
                <a:cs typeface="Calibri"/>
                <a:sym typeface="Calibri"/>
              </a:rPr>
              <a:t>Identificación</a:t>
            </a:r>
            <a:r>
              <a:rPr lang="es-ES" sz="3500">
                <a:solidFill>
                  <a:schemeClr val="dk1"/>
                </a:solidFill>
                <a:latin typeface="Calibri"/>
                <a:ea typeface="Calibri"/>
                <a:cs typeface="Calibri"/>
                <a:sym typeface="Calibri"/>
              </a:rPr>
              <a:t> de lugares </a:t>
            </a:r>
            <a:r>
              <a:rPr lang="es-ES" sz="3500">
                <a:solidFill>
                  <a:schemeClr val="dk1"/>
                </a:solidFill>
                <a:latin typeface="Calibri"/>
                <a:ea typeface="Calibri"/>
                <a:cs typeface="Calibri"/>
                <a:sym typeface="Calibri"/>
              </a:rPr>
              <a:t>geográficos</a:t>
            </a:r>
            <a:r>
              <a:rPr lang="es-ES" sz="3500">
                <a:solidFill>
                  <a:schemeClr val="dk1"/>
                </a:solidFill>
                <a:latin typeface="Calibri"/>
                <a:ea typeface="Calibri"/>
                <a:cs typeface="Calibri"/>
                <a:sym typeface="Calibri"/>
              </a:rPr>
              <a:t> de delitos.</a:t>
            </a:r>
            <a:endParaRPr sz="3500">
              <a:solidFill>
                <a:schemeClr val="dk1"/>
              </a:solidFill>
              <a:latin typeface="Calibri"/>
              <a:ea typeface="Calibri"/>
              <a:cs typeface="Calibri"/>
              <a:sym typeface="Calibri"/>
            </a:endParaRPr>
          </a:p>
        </p:txBody>
      </p:sp>
      <p:sp>
        <p:nvSpPr>
          <p:cNvPr id="123" name="Google Shape;123;p4"/>
          <p:cNvSpPr txBox="1"/>
          <p:nvPr/>
        </p:nvSpPr>
        <p:spPr>
          <a:xfrm>
            <a:off x="9879200" y="6115150"/>
            <a:ext cx="6483900" cy="1222200"/>
          </a:xfrm>
          <a:prstGeom prst="rect">
            <a:avLst/>
          </a:prstGeom>
          <a:noFill/>
          <a:ln>
            <a:noFill/>
          </a:ln>
        </p:spPr>
        <p:txBody>
          <a:bodyPr anchorCtr="0" anchor="t" bIns="91425" lIns="91425" spcFirstLastPara="1" rIns="91425" wrap="square" tIns="91425">
            <a:noAutofit/>
          </a:bodyPr>
          <a:lstStyle/>
          <a:p>
            <a:pPr indent="-450850" lvl="0" marL="457200" rtl="0" algn="l">
              <a:spcBef>
                <a:spcPts val="0"/>
              </a:spcBef>
              <a:spcAft>
                <a:spcPts val="0"/>
              </a:spcAft>
              <a:buClr>
                <a:schemeClr val="dk1"/>
              </a:buClr>
              <a:buSzPts val="3500"/>
              <a:buFont typeface="Calibri"/>
              <a:buChar char="-"/>
            </a:pPr>
            <a:r>
              <a:rPr lang="es-ES" sz="3500">
                <a:solidFill>
                  <a:schemeClr val="dk1"/>
                </a:solidFill>
                <a:latin typeface="Calibri"/>
                <a:ea typeface="Calibri"/>
                <a:cs typeface="Calibri"/>
                <a:sym typeface="Calibri"/>
              </a:rPr>
              <a:t>Datos relevantes sobre tipos de delitos.</a:t>
            </a:r>
            <a:endParaRPr sz="350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5"/>
          <p:cNvSpPr txBox="1"/>
          <p:nvPr/>
        </p:nvSpPr>
        <p:spPr>
          <a:xfrm>
            <a:off x="1129825" y="462865"/>
            <a:ext cx="11138375" cy="970394"/>
          </a:xfrm>
          <a:prstGeom prst="rect">
            <a:avLst/>
          </a:prstGeom>
          <a:noFill/>
          <a:ln>
            <a:noFill/>
          </a:ln>
        </p:spPr>
        <p:txBody>
          <a:bodyPr anchorCtr="0" anchor="t" bIns="0" lIns="0" spcFirstLastPara="1" rIns="0" wrap="square" tIns="0">
            <a:spAutoFit/>
          </a:bodyPr>
          <a:lstStyle/>
          <a:p>
            <a:pPr indent="0" lvl="0" marL="0" marR="0" rtl="0" algn="l">
              <a:lnSpc>
                <a:spcPct val="174812"/>
              </a:lnSpc>
              <a:spcBef>
                <a:spcPts val="0"/>
              </a:spcBef>
              <a:spcAft>
                <a:spcPts val="0"/>
              </a:spcAft>
              <a:buNone/>
            </a:pPr>
            <a:r>
              <a:rPr b="1" lang="es-ES" sz="4800">
                <a:solidFill>
                  <a:srgbClr val="001D54"/>
                </a:solidFill>
                <a:latin typeface="Arial"/>
                <a:ea typeface="Arial"/>
                <a:cs typeface="Arial"/>
                <a:sym typeface="Arial"/>
              </a:rPr>
              <a:t>Resultados esperados / Estado actual</a:t>
            </a:r>
            <a:endParaRPr/>
          </a:p>
        </p:txBody>
      </p:sp>
      <p:pic>
        <p:nvPicPr>
          <p:cNvPr id="129" name="Google Shape;129;p5" title="134037417-printable-street-map-of-san-bernardo-chile-map-template-for-business-use.jpg"/>
          <p:cNvPicPr preferRelativeResize="0"/>
          <p:nvPr/>
        </p:nvPicPr>
        <p:blipFill>
          <a:blip r:embed="rId3">
            <a:alphaModFix/>
          </a:blip>
          <a:stretch>
            <a:fillRect/>
          </a:stretch>
        </p:blipFill>
        <p:spPr>
          <a:xfrm>
            <a:off x="1129825" y="1682234"/>
            <a:ext cx="12382500" cy="7648575"/>
          </a:xfrm>
          <a:prstGeom prst="rect">
            <a:avLst/>
          </a:prstGeom>
          <a:noFill/>
          <a:ln>
            <a:noFill/>
          </a:ln>
        </p:spPr>
      </p:pic>
      <p:pic>
        <p:nvPicPr>
          <p:cNvPr id="130" name="Google Shape;130;p5" title="ubicacion.gif"/>
          <p:cNvPicPr preferRelativeResize="0"/>
          <p:nvPr/>
        </p:nvPicPr>
        <p:blipFill>
          <a:blip r:embed="rId4">
            <a:alphaModFix/>
          </a:blip>
          <a:stretch>
            <a:fillRect/>
          </a:stretch>
        </p:blipFill>
        <p:spPr>
          <a:xfrm>
            <a:off x="14130925" y="6540400"/>
            <a:ext cx="2790400" cy="2790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6"/>
          <p:cNvSpPr txBox="1"/>
          <p:nvPr/>
        </p:nvSpPr>
        <p:spPr>
          <a:xfrm>
            <a:off x="1129825" y="462865"/>
            <a:ext cx="11138375" cy="970394"/>
          </a:xfrm>
          <a:prstGeom prst="rect">
            <a:avLst/>
          </a:prstGeom>
          <a:noFill/>
          <a:ln>
            <a:noFill/>
          </a:ln>
        </p:spPr>
        <p:txBody>
          <a:bodyPr anchorCtr="0" anchor="t" bIns="0" lIns="0" spcFirstLastPara="1" rIns="0" wrap="square" tIns="0">
            <a:spAutoFit/>
          </a:bodyPr>
          <a:lstStyle/>
          <a:p>
            <a:pPr indent="0" lvl="0" marL="0" marR="0" rtl="0" algn="l">
              <a:lnSpc>
                <a:spcPct val="174812"/>
              </a:lnSpc>
              <a:spcBef>
                <a:spcPts val="0"/>
              </a:spcBef>
              <a:spcAft>
                <a:spcPts val="0"/>
              </a:spcAft>
              <a:buNone/>
            </a:pPr>
            <a:r>
              <a:rPr b="1" lang="es-ES" sz="4800">
                <a:solidFill>
                  <a:srgbClr val="001D54"/>
                </a:solidFill>
                <a:latin typeface="Arial"/>
                <a:ea typeface="Arial"/>
                <a:cs typeface="Arial"/>
                <a:sym typeface="Arial"/>
              </a:rPr>
              <a:t>Modelo de Sustentabilidad</a:t>
            </a:r>
            <a:endParaRPr b="1" sz="4800">
              <a:solidFill>
                <a:srgbClr val="001D54"/>
              </a:solidFill>
              <a:latin typeface="Arial"/>
              <a:ea typeface="Arial"/>
              <a:cs typeface="Arial"/>
              <a:sym typeface="Arial"/>
            </a:endParaRPr>
          </a:p>
        </p:txBody>
      </p:sp>
      <p:pic>
        <p:nvPicPr>
          <p:cNvPr id="136" name="Google Shape;136;p6" title="data-2311261_1920.png"/>
          <p:cNvPicPr preferRelativeResize="0"/>
          <p:nvPr/>
        </p:nvPicPr>
        <p:blipFill rotWithShape="1">
          <a:blip r:embed="rId3">
            <a:alphaModFix/>
          </a:blip>
          <a:srcRect b="20138" l="14138" r="14813" t="19222"/>
          <a:stretch/>
        </p:blipFill>
        <p:spPr>
          <a:xfrm>
            <a:off x="9102550" y="2989625"/>
            <a:ext cx="7371475" cy="4757099"/>
          </a:xfrm>
          <a:prstGeom prst="rect">
            <a:avLst/>
          </a:prstGeom>
          <a:noFill/>
          <a:ln cap="flat" cmpd="sng" w="9525">
            <a:solidFill>
              <a:schemeClr val="lt2"/>
            </a:solidFill>
            <a:prstDash val="solid"/>
            <a:round/>
            <a:headEnd len="sm" w="sm" type="none"/>
            <a:tailEnd len="sm" w="sm" type="none"/>
          </a:ln>
        </p:spPr>
      </p:pic>
      <p:pic>
        <p:nvPicPr>
          <p:cNvPr id="137" name="Google Shape;137;p6" title="llamada-de-emergencia-concepto-de-paramedico-urgente-linea-directa-accidental.jpg"/>
          <p:cNvPicPr preferRelativeResize="0"/>
          <p:nvPr/>
        </p:nvPicPr>
        <p:blipFill>
          <a:blip r:embed="rId4">
            <a:alphaModFix/>
          </a:blip>
          <a:stretch>
            <a:fillRect/>
          </a:stretch>
        </p:blipFill>
        <p:spPr>
          <a:xfrm>
            <a:off x="1490065" y="2989625"/>
            <a:ext cx="7126958" cy="4757098"/>
          </a:xfrm>
          <a:prstGeom prst="rect">
            <a:avLst/>
          </a:prstGeom>
          <a:noFill/>
          <a:ln>
            <a:noFill/>
          </a:ln>
        </p:spPr>
      </p:pic>
      <p:sp>
        <p:nvSpPr>
          <p:cNvPr id="138" name="Google Shape;138;p6"/>
          <p:cNvSpPr txBox="1"/>
          <p:nvPr/>
        </p:nvSpPr>
        <p:spPr>
          <a:xfrm>
            <a:off x="3242150" y="8035875"/>
            <a:ext cx="3622800" cy="97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ES" sz="3500">
                <a:solidFill>
                  <a:schemeClr val="dk1"/>
                </a:solidFill>
                <a:latin typeface="Calibri"/>
                <a:ea typeface="Calibri"/>
                <a:cs typeface="Calibri"/>
                <a:sym typeface="Calibri"/>
              </a:rPr>
              <a:t>Nuevas funciones</a:t>
            </a:r>
            <a:endParaRPr sz="3500">
              <a:solidFill>
                <a:schemeClr val="dk1"/>
              </a:solidFill>
              <a:latin typeface="Calibri"/>
              <a:ea typeface="Calibri"/>
              <a:cs typeface="Calibri"/>
              <a:sym typeface="Calibri"/>
            </a:endParaRPr>
          </a:p>
        </p:txBody>
      </p:sp>
      <p:sp>
        <p:nvSpPr>
          <p:cNvPr id="139" name="Google Shape;139;p6"/>
          <p:cNvSpPr txBox="1"/>
          <p:nvPr/>
        </p:nvSpPr>
        <p:spPr>
          <a:xfrm>
            <a:off x="11664633" y="8035875"/>
            <a:ext cx="2247300" cy="97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ES" sz="3500">
                <a:solidFill>
                  <a:schemeClr val="dk1"/>
                </a:solidFill>
                <a:latin typeface="Calibri"/>
                <a:ea typeface="Calibri"/>
                <a:cs typeface="Calibri"/>
                <a:sym typeface="Calibri"/>
              </a:rPr>
              <a:t>Ecosistema</a:t>
            </a:r>
            <a:endParaRPr sz="3500">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7"/>
          <p:cNvSpPr txBox="1"/>
          <p:nvPr/>
        </p:nvSpPr>
        <p:spPr>
          <a:xfrm>
            <a:off x="1129825" y="462865"/>
            <a:ext cx="11138375" cy="970394"/>
          </a:xfrm>
          <a:prstGeom prst="rect">
            <a:avLst/>
          </a:prstGeom>
          <a:noFill/>
          <a:ln>
            <a:noFill/>
          </a:ln>
        </p:spPr>
        <p:txBody>
          <a:bodyPr anchorCtr="0" anchor="t" bIns="0" lIns="0" spcFirstLastPara="1" rIns="0" wrap="square" tIns="0">
            <a:spAutoFit/>
          </a:bodyPr>
          <a:lstStyle/>
          <a:p>
            <a:pPr indent="0" lvl="0" marL="0" marR="0" rtl="0" algn="l">
              <a:lnSpc>
                <a:spcPct val="174812"/>
              </a:lnSpc>
              <a:spcBef>
                <a:spcPts val="0"/>
              </a:spcBef>
              <a:spcAft>
                <a:spcPts val="0"/>
              </a:spcAft>
              <a:buNone/>
            </a:pPr>
            <a:r>
              <a:rPr b="1" lang="es-ES" sz="4800">
                <a:solidFill>
                  <a:srgbClr val="001D54"/>
                </a:solidFill>
                <a:latin typeface="Arial"/>
                <a:ea typeface="Arial"/>
                <a:cs typeface="Arial"/>
                <a:sym typeface="Arial"/>
              </a:rPr>
              <a:t>Modelo de Negocio</a:t>
            </a:r>
            <a:endParaRPr b="1" sz="4800">
              <a:solidFill>
                <a:srgbClr val="001D54"/>
              </a:solidFill>
              <a:latin typeface="Arial"/>
              <a:ea typeface="Arial"/>
              <a:cs typeface="Arial"/>
              <a:sym typeface="Arial"/>
            </a:endParaRPr>
          </a:p>
        </p:txBody>
      </p:sp>
      <p:pic>
        <p:nvPicPr>
          <p:cNvPr id="145" name="Google Shape;145;p7" title="Sin-titulo-1920-x-1080-px-40.jpg"/>
          <p:cNvPicPr preferRelativeResize="0"/>
          <p:nvPr/>
        </p:nvPicPr>
        <p:blipFill>
          <a:blip r:embed="rId3">
            <a:alphaModFix/>
          </a:blip>
          <a:stretch>
            <a:fillRect/>
          </a:stretch>
        </p:blipFill>
        <p:spPr>
          <a:xfrm>
            <a:off x="534125" y="1665460"/>
            <a:ext cx="2952901" cy="3527076"/>
          </a:xfrm>
          <a:prstGeom prst="rect">
            <a:avLst/>
          </a:prstGeom>
          <a:noFill/>
          <a:ln>
            <a:noFill/>
          </a:ln>
        </p:spPr>
      </p:pic>
      <p:pic>
        <p:nvPicPr>
          <p:cNvPr id="146" name="Google Shape;146;p7"/>
          <p:cNvPicPr preferRelativeResize="0"/>
          <p:nvPr/>
        </p:nvPicPr>
        <p:blipFill>
          <a:blip r:embed="rId4">
            <a:alphaModFix/>
          </a:blip>
          <a:stretch>
            <a:fillRect/>
          </a:stretch>
        </p:blipFill>
        <p:spPr>
          <a:xfrm>
            <a:off x="6131401" y="2087384"/>
            <a:ext cx="1857375" cy="3829050"/>
          </a:xfrm>
          <a:prstGeom prst="rect">
            <a:avLst/>
          </a:prstGeom>
          <a:noFill/>
          <a:ln>
            <a:noFill/>
          </a:ln>
        </p:spPr>
      </p:pic>
      <p:pic>
        <p:nvPicPr>
          <p:cNvPr id="147" name="Google Shape;147;p7"/>
          <p:cNvPicPr preferRelativeResize="0"/>
          <p:nvPr/>
        </p:nvPicPr>
        <p:blipFill>
          <a:blip r:embed="rId5">
            <a:alphaModFix/>
          </a:blip>
          <a:stretch>
            <a:fillRect/>
          </a:stretch>
        </p:blipFill>
        <p:spPr>
          <a:xfrm>
            <a:off x="9625063" y="2520000"/>
            <a:ext cx="1720800" cy="2387100"/>
          </a:xfrm>
          <a:prstGeom prst="rect">
            <a:avLst/>
          </a:prstGeom>
          <a:noFill/>
          <a:ln>
            <a:noFill/>
          </a:ln>
        </p:spPr>
      </p:pic>
      <p:pic>
        <p:nvPicPr>
          <p:cNvPr id="148" name="Google Shape;148;p7"/>
          <p:cNvPicPr preferRelativeResize="0"/>
          <p:nvPr/>
        </p:nvPicPr>
        <p:blipFill>
          <a:blip r:embed="rId6">
            <a:alphaModFix/>
          </a:blip>
          <a:stretch>
            <a:fillRect/>
          </a:stretch>
        </p:blipFill>
        <p:spPr>
          <a:xfrm>
            <a:off x="12795175" y="2811284"/>
            <a:ext cx="4638675" cy="2381250"/>
          </a:xfrm>
          <a:prstGeom prst="rect">
            <a:avLst/>
          </a:prstGeom>
          <a:noFill/>
          <a:ln>
            <a:noFill/>
          </a:ln>
        </p:spPr>
      </p:pic>
      <p:sp>
        <p:nvSpPr>
          <p:cNvPr id="149" name="Google Shape;149;p7"/>
          <p:cNvSpPr/>
          <p:nvPr/>
        </p:nvSpPr>
        <p:spPr>
          <a:xfrm>
            <a:off x="11452075" y="3715550"/>
            <a:ext cx="1236900" cy="572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50" name="Google Shape;150;p7"/>
          <p:cNvSpPr/>
          <p:nvPr/>
        </p:nvSpPr>
        <p:spPr>
          <a:xfrm>
            <a:off x="8244950" y="3715550"/>
            <a:ext cx="1236900" cy="572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151" name="Google Shape;151;p7"/>
          <p:cNvSpPr txBox="1"/>
          <p:nvPr/>
        </p:nvSpPr>
        <p:spPr>
          <a:xfrm>
            <a:off x="1340550" y="6890300"/>
            <a:ext cx="9477900" cy="3108000"/>
          </a:xfrm>
          <a:prstGeom prst="rect">
            <a:avLst/>
          </a:prstGeom>
          <a:noFill/>
          <a:ln>
            <a:noFill/>
          </a:ln>
        </p:spPr>
        <p:txBody>
          <a:bodyPr anchorCtr="0" anchor="t" bIns="91425" lIns="91425" spcFirstLastPara="1" rIns="91425" wrap="square" tIns="91425">
            <a:noAutofit/>
          </a:bodyPr>
          <a:lstStyle/>
          <a:p>
            <a:pPr indent="-450850" lvl="0" marL="457200" rtl="0" algn="l">
              <a:spcBef>
                <a:spcPts val="0"/>
              </a:spcBef>
              <a:spcAft>
                <a:spcPts val="0"/>
              </a:spcAft>
              <a:buClr>
                <a:schemeClr val="dk1"/>
              </a:buClr>
              <a:buSzPts val="3500"/>
              <a:buFont typeface="Calibri"/>
              <a:buChar char="-"/>
            </a:pPr>
            <a:r>
              <a:rPr lang="es-ES" sz="3500">
                <a:solidFill>
                  <a:schemeClr val="dk1"/>
                </a:solidFill>
                <a:latin typeface="Calibri"/>
                <a:ea typeface="Calibri"/>
                <a:cs typeface="Calibri"/>
                <a:sym typeface="Calibri"/>
              </a:rPr>
              <a:t>Facilita las denuncias de la comuna.</a:t>
            </a:r>
            <a:endParaRPr sz="3500">
              <a:solidFill>
                <a:schemeClr val="dk1"/>
              </a:solidFill>
              <a:latin typeface="Calibri"/>
              <a:ea typeface="Calibri"/>
              <a:cs typeface="Calibri"/>
              <a:sym typeface="Calibri"/>
            </a:endParaRPr>
          </a:p>
          <a:p>
            <a:pPr indent="-450850" lvl="0" marL="457200" rtl="0" algn="l">
              <a:spcBef>
                <a:spcPts val="0"/>
              </a:spcBef>
              <a:spcAft>
                <a:spcPts val="0"/>
              </a:spcAft>
              <a:buClr>
                <a:schemeClr val="dk1"/>
              </a:buClr>
              <a:buSzPts val="3500"/>
              <a:buFont typeface="Calibri"/>
              <a:buChar char="-"/>
            </a:pPr>
            <a:r>
              <a:rPr lang="es-ES" sz="3500">
                <a:solidFill>
                  <a:schemeClr val="dk1"/>
                </a:solidFill>
                <a:latin typeface="Calibri"/>
                <a:ea typeface="Calibri"/>
                <a:cs typeface="Calibri"/>
                <a:sym typeface="Calibri"/>
              </a:rPr>
              <a:t>Proveer datos en tiempo real.</a:t>
            </a:r>
            <a:endParaRPr sz="3500">
              <a:solidFill>
                <a:schemeClr val="dk1"/>
              </a:solidFill>
              <a:latin typeface="Calibri"/>
              <a:ea typeface="Calibri"/>
              <a:cs typeface="Calibri"/>
              <a:sym typeface="Calibri"/>
            </a:endParaRPr>
          </a:p>
          <a:p>
            <a:pPr indent="-450850" lvl="0" marL="457200" rtl="0" algn="l">
              <a:spcBef>
                <a:spcPts val="0"/>
              </a:spcBef>
              <a:spcAft>
                <a:spcPts val="0"/>
              </a:spcAft>
              <a:buClr>
                <a:schemeClr val="dk1"/>
              </a:buClr>
              <a:buSzPts val="3500"/>
              <a:buFont typeface="Calibri"/>
              <a:buChar char="-"/>
            </a:pPr>
            <a:r>
              <a:rPr lang="es-ES" sz="3500">
                <a:solidFill>
                  <a:schemeClr val="dk1"/>
                </a:solidFill>
                <a:latin typeface="Calibri"/>
                <a:ea typeface="Calibri"/>
                <a:cs typeface="Calibri"/>
                <a:sym typeface="Calibri"/>
              </a:rPr>
              <a:t>Participación</a:t>
            </a:r>
            <a:r>
              <a:rPr lang="es-ES" sz="3500">
                <a:solidFill>
                  <a:schemeClr val="dk1"/>
                </a:solidFill>
                <a:latin typeface="Calibri"/>
                <a:ea typeface="Calibri"/>
                <a:cs typeface="Calibri"/>
                <a:sym typeface="Calibri"/>
              </a:rPr>
              <a:t> ciudadana y mejor </a:t>
            </a:r>
            <a:r>
              <a:rPr lang="es-ES" sz="3500">
                <a:solidFill>
                  <a:schemeClr val="dk1"/>
                </a:solidFill>
                <a:latin typeface="Calibri"/>
                <a:ea typeface="Calibri"/>
                <a:cs typeface="Calibri"/>
                <a:sym typeface="Calibri"/>
              </a:rPr>
              <a:t>percepción</a:t>
            </a:r>
            <a:r>
              <a:rPr lang="es-ES" sz="3500">
                <a:solidFill>
                  <a:schemeClr val="dk1"/>
                </a:solidFill>
                <a:latin typeface="Calibri"/>
                <a:ea typeface="Calibri"/>
                <a:cs typeface="Calibri"/>
                <a:sym typeface="Calibri"/>
              </a:rPr>
              <a:t> de seguridad</a:t>
            </a:r>
            <a:endParaRPr sz="3500">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8"/>
          <p:cNvSpPr txBox="1"/>
          <p:nvPr/>
        </p:nvSpPr>
        <p:spPr>
          <a:xfrm>
            <a:off x="1129825" y="462865"/>
            <a:ext cx="11138375" cy="970394"/>
          </a:xfrm>
          <a:prstGeom prst="rect">
            <a:avLst/>
          </a:prstGeom>
          <a:noFill/>
          <a:ln>
            <a:noFill/>
          </a:ln>
        </p:spPr>
        <p:txBody>
          <a:bodyPr anchorCtr="0" anchor="t" bIns="0" lIns="0" spcFirstLastPara="1" rIns="0" wrap="square" tIns="0">
            <a:spAutoFit/>
          </a:bodyPr>
          <a:lstStyle/>
          <a:p>
            <a:pPr indent="0" lvl="0" marL="0" marR="0" rtl="0" algn="l">
              <a:lnSpc>
                <a:spcPct val="174812"/>
              </a:lnSpc>
              <a:spcBef>
                <a:spcPts val="0"/>
              </a:spcBef>
              <a:spcAft>
                <a:spcPts val="0"/>
              </a:spcAft>
              <a:buNone/>
            </a:pPr>
            <a:r>
              <a:rPr b="1" lang="es-ES" sz="4800">
                <a:solidFill>
                  <a:srgbClr val="001D54"/>
                </a:solidFill>
                <a:latin typeface="Arial"/>
                <a:ea typeface="Arial"/>
                <a:cs typeface="Arial"/>
                <a:sym typeface="Arial"/>
              </a:rPr>
              <a:t>Metodología y equipo de trabajo</a:t>
            </a:r>
            <a:endParaRPr b="1" sz="4800">
              <a:solidFill>
                <a:srgbClr val="001D54"/>
              </a:solidFill>
              <a:latin typeface="Arial"/>
              <a:ea typeface="Arial"/>
              <a:cs typeface="Arial"/>
              <a:sym typeface="Arial"/>
            </a:endParaRPr>
          </a:p>
        </p:txBody>
      </p:sp>
      <p:pic>
        <p:nvPicPr>
          <p:cNvPr id="157" name="Google Shape;157;p8"/>
          <p:cNvPicPr preferRelativeResize="0"/>
          <p:nvPr/>
        </p:nvPicPr>
        <p:blipFill>
          <a:blip r:embed="rId3">
            <a:alphaModFix/>
          </a:blip>
          <a:stretch>
            <a:fillRect/>
          </a:stretch>
        </p:blipFill>
        <p:spPr>
          <a:xfrm>
            <a:off x="1129825" y="2133223"/>
            <a:ext cx="4594725" cy="4594725"/>
          </a:xfrm>
          <a:prstGeom prst="rect">
            <a:avLst/>
          </a:prstGeom>
          <a:noFill/>
          <a:ln>
            <a:noFill/>
          </a:ln>
        </p:spPr>
      </p:pic>
      <p:sp>
        <p:nvSpPr>
          <p:cNvPr id="158" name="Google Shape;158;p8"/>
          <p:cNvSpPr txBox="1"/>
          <p:nvPr/>
        </p:nvSpPr>
        <p:spPr>
          <a:xfrm>
            <a:off x="6587150" y="2943750"/>
            <a:ext cx="9477900" cy="822900"/>
          </a:xfrm>
          <a:prstGeom prst="rect">
            <a:avLst/>
          </a:prstGeom>
          <a:noFill/>
          <a:ln>
            <a:noFill/>
          </a:ln>
        </p:spPr>
        <p:txBody>
          <a:bodyPr anchorCtr="0" anchor="t" bIns="91425" lIns="91425" spcFirstLastPara="1" rIns="91425" wrap="square" tIns="91425">
            <a:noAutofit/>
          </a:bodyPr>
          <a:lstStyle/>
          <a:p>
            <a:pPr indent="-450850" lvl="0" marL="457200" rtl="0" algn="l">
              <a:spcBef>
                <a:spcPts val="0"/>
              </a:spcBef>
              <a:spcAft>
                <a:spcPts val="0"/>
              </a:spcAft>
              <a:buClr>
                <a:schemeClr val="dk1"/>
              </a:buClr>
              <a:buSzPts val="3500"/>
              <a:buFont typeface="Calibri"/>
              <a:buChar char="-"/>
            </a:pPr>
            <a:r>
              <a:rPr lang="es-ES" sz="3500">
                <a:solidFill>
                  <a:schemeClr val="dk1"/>
                </a:solidFill>
                <a:latin typeface="Calibri"/>
                <a:ea typeface="Calibri"/>
                <a:cs typeface="Calibri"/>
                <a:sym typeface="Calibri"/>
              </a:rPr>
              <a:t>6 semanas de desarrollo (Parte de la fase 2)</a:t>
            </a:r>
            <a:endParaRPr sz="3500">
              <a:solidFill>
                <a:schemeClr val="dk1"/>
              </a:solidFill>
              <a:latin typeface="Calibri"/>
              <a:ea typeface="Calibri"/>
              <a:cs typeface="Calibri"/>
              <a:sym typeface="Calibri"/>
            </a:endParaRPr>
          </a:p>
        </p:txBody>
      </p:sp>
      <p:sp>
        <p:nvSpPr>
          <p:cNvPr id="159" name="Google Shape;159;p8"/>
          <p:cNvSpPr txBox="1"/>
          <p:nvPr/>
        </p:nvSpPr>
        <p:spPr>
          <a:xfrm>
            <a:off x="6739550" y="4304313"/>
            <a:ext cx="9477900" cy="822900"/>
          </a:xfrm>
          <a:prstGeom prst="rect">
            <a:avLst/>
          </a:prstGeom>
          <a:noFill/>
          <a:ln>
            <a:noFill/>
          </a:ln>
        </p:spPr>
        <p:txBody>
          <a:bodyPr anchorCtr="0" anchor="t" bIns="91425" lIns="91425" spcFirstLastPara="1" rIns="91425" wrap="square" tIns="91425">
            <a:noAutofit/>
          </a:bodyPr>
          <a:lstStyle/>
          <a:p>
            <a:pPr indent="-450850" lvl="0" marL="457200" rtl="0" algn="l">
              <a:spcBef>
                <a:spcPts val="0"/>
              </a:spcBef>
              <a:spcAft>
                <a:spcPts val="0"/>
              </a:spcAft>
              <a:buClr>
                <a:schemeClr val="dk1"/>
              </a:buClr>
              <a:buSzPts val="3500"/>
              <a:buFont typeface="Calibri"/>
              <a:buChar char="-"/>
            </a:pPr>
            <a:r>
              <a:rPr lang="es-ES" sz="3500">
                <a:solidFill>
                  <a:schemeClr val="dk1"/>
                </a:solidFill>
                <a:latin typeface="Calibri"/>
                <a:ea typeface="Calibri"/>
                <a:cs typeface="Calibri"/>
                <a:sym typeface="Calibri"/>
              </a:rPr>
              <a:t>Sprint semanales para revisión de avances y </a:t>
            </a:r>
            <a:r>
              <a:rPr lang="es-ES" sz="3500">
                <a:solidFill>
                  <a:schemeClr val="dk1"/>
                </a:solidFill>
                <a:latin typeface="Calibri"/>
                <a:ea typeface="Calibri"/>
                <a:cs typeface="Calibri"/>
                <a:sym typeface="Calibri"/>
              </a:rPr>
              <a:t>designar</a:t>
            </a:r>
            <a:r>
              <a:rPr lang="es-ES" sz="3500">
                <a:solidFill>
                  <a:schemeClr val="dk1"/>
                </a:solidFill>
                <a:latin typeface="Calibri"/>
                <a:ea typeface="Calibri"/>
                <a:cs typeface="Calibri"/>
                <a:sym typeface="Calibri"/>
              </a:rPr>
              <a:t> tareas.</a:t>
            </a:r>
            <a:endParaRPr sz="3500">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9"/>
          <p:cNvSpPr txBox="1"/>
          <p:nvPr/>
        </p:nvSpPr>
        <p:spPr>
          <a:xfrm>
            <a:off x="1129825" y="462865"/>
            <a:ext cx="11138375" cy="970394"/>
          </a:xfrm>
          <a:prstGeom prst="rect">
            <a:avLst/>
          </a:prstGeom>
          <a:noFill/>
          <a:ln>
            <a:noFill/>
          </a:ln>
        </p:spPr>
        <p:txBody>
          <a:bodyPr anchorCtr="0" anchor="t" bIns="0" lIns="0" spcFirstLastPara="1" rIns="0" wrap="square" tIns="0">
            <a:spAutoFit/>
          </a:bodyPr>
          <a:lstStyle/>
          <a:p>
            <a:pPr indent="0" lvl="0" marL="0" marR="0" rtl="0" algn="l">
              <a:lnSpc>
                <a:spcPct val="174812"/>
              </a:lnSpc>
              <a:spcBef>
                <a:spcPts val="0"/>
              </a:spcBef>
              <a:spcAft>
                <a:spcPts val="0"/>
              </a:spcAft>
              <a:buNone/>
            </a:pPr>
            <a:r>
              <a:rPr b="1" lang="es-ES" sz="4800">
                <a:solidFill>
                  <a:srgbClr val="001D54"/>
                </a:solidFill>
                <a:latin typeface="Arial"/>
                <a:ea typeface="Arial"/>
                <a:cs typeface="Arial"/>
                <a:sym typeface="Arial"/>
              </a:rPr>
              <a:t>Desarrollo Técnico</a:t>
            </a:r>
            <a:endParaRPr/>
          </a:p>
        </p:txBody>
      </p:sp>
      <p:pic>
        <p:nvPicPr>
          <p:cNvPr id="165" name="Google Shape;165;p9" title="Amazon_Web_Services_Logo.svg.png"/>
          <p:cNvPicPr preferRelativeResize="0"/>
          <p:nvPr/>
        </p:nvPicPr>
        <p:blipFill>
          <a:blip r:embed="rId3">
            <a:alphaModFix/>
          </a:blip>
          <a:stretch>
            <a:fillRect/>
          </a:stretch>
        </p:blipFill>
        <p:spPr>
          <a:xfrm>
            <a:off x="831975" y="2578325"/>
            <a:ext cx="5493409" cy="3293900"/>
          </a:xfrm>
          <a:prstGeom prst="rect">
            <a:avLst/>
          </a:prstGeom>
          <a:noFill/>
          <a:ln>
            <a:noFill/>
          </a:ln>
        </p:spPr>
      </p:pic>
      <p:pic>
        <p:nvPicPr>
          <p:cNvPr id="166" name="Google Shape;166;p9" title="aws-api-gateway-logo-png-transparent.png"/>
          <p:cNvPicPr preferRelativeResize="0"/>
          <p:nvPr/>
        </p:nvPicPr>
        <p:blipFill>
          <a:blip r:embed="rId4">
            <a:alphaModFix/>
          </a:blip>
          <a:stretch>
            <a:fillRect/>
          </a:stretch>
        </p:blipFill>
        <p:spPr>
          <a:xfrm>
            <a:off x="7910600" y="2002875"/>
            <a:ext cx="3669998" cy="4444800"/>
          </a:xfrm>
          <a:prstGeom prst="rect">
            <a:avLst/>
          </a:prstGeom>
          <a:noFill/>
          <a:ln>
            <a:noFill/>
          </a:ln>
        </p:spPr>
      </p:pic>
      <p:pic>
        <p:nvPicPr>
          <p:cNvPr id="167" name="Google Shape;167;p9" title="React-icon.svg.png"/>
          <p:cNvPicPr preferRelativeResize="0"/>
          <p:nvPr/>
        </p:nvPicPr>
        <p:blipFill>
          <a:blip r:embed="rId5">
            <a:alphaModFix/>
          </a:blip>
          <a:stretch>
            <a:fillRect/>
          </a:stretch>
        </p:blipFill>
        <p:spPr>
          <a:xfrm>
            <a:off x="13538673" y="2768325"/>
            <a:ext cx="3016629" cy="2684800"/>
          </a:xfrm>
          <a:prstGeom prst="rect">
            <a:avLst/>
          </a:prstGeom>
          <a:noFill/>
          <a:ln>
            <a:noFill/>
          </a:ln>
        </p:spPr>
      </p:pic>
      <p:pic>
        <p:nvPicPr>
          <p:cNvPr id="168" name="Google Shape;168;p9" title="logo-serverless-transparent.png"/>
          <p:cNvPicPr preferRelativeResize="0"/>
          <p:nvPr/>
        </p:nvPicPr>
        <p:blipFill>
          <a:blip r:embed="rId6">
            <a:alphaModFix/>
          </a:blip>
          <a:stretch>
            <a:fillRect/>
          </a:stretch>
        </p:blipFill>
        <p:spPr>
          <a:xfrm>
            <a:off x="975323" y="6585150"/>
            <a:ext cx="9995750" cy="29987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dc:creator>Carla Manzano V.</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0x010100E8AACEF6F2EFD24FA95B52027E89B974</vt:lpwstr>
  </property>
  <property fmtid="{D5CDD505-2E9C-101B-9397-08002B2CF9AE}" pid="3" name="MediaServiceImageTags">
    <vt:lpwstr/>
  </property>
</Properties>
</file>